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03" r:id="rId3"/>
    <p:sldId id="328" r:id="rId4"/>
    <p:sldId id="302" r:id="rId5"/>
    <p:sldId id="304" r:id="rId6"/>
    <p:sldId id="307" r:id="rId7"/>
    <p:sldId id="305" r:id="rId8"/>
    <p:sldId id="296" r:id="rId9"/>
    <p:sldId id="297" r:id="rId10"/>
    <p:sldId id="298" r:id="rId11"/>
    <p:sldId id="292" r:id="rId12"/>
    <p:sldId id="318" r:id="rId13"/>
    <p:sldId id="306" r:id="rId14"/>
    <p:sldId id="309" r:id="rId15"/>
    <p:sldId id="308" r:id="rId16"/>
    <p:sldId id="310" r:id="rId17"/>
    <p:sldId id="312" r:id="rId18"/>
    <p:sldId id="299" r:id="rId19"/>
    <p:sldId id="300" r:id="rId20"/>
    <p:sldId id="301" r:id="rId21"/>
    <p:sldId id="311" r:id="rId22"/>
    <p:sldId id="313" r:id="rId23"/>
    <p:sldId id="315" r:id="rId24"/>
    <p:sldId id="317" r:id="rId25"/>
    <p:sldId id="316" r:id="rId26"/>
    <p:sldId id="319" r:id="rId27"/>
    <p:sldId id="283" r:id="rId28"/>
    <p:sldId id="289" r:id="rId29"/>
    <p:sldId id="291" r:id="rId30"/>
    <p:sldId id="262" r:id="rId31"/>
    <p:sldId id="260" r:id="rId32"/>
    <p:sldId id="261" r:id="rId33"/>
    <p:sldId id="257" r:id="rId34"/>
    <p:sldId id="293" r:id="rId35"/>
    <p:sldId id="284" r:id="rId36"/>
    <p:sldId id="285" r:id="rId37"/>
    <p:sldId id="286" r:id="rId38"/>
    <p:sldId id="287" r:id="rId39"/>
    <p:sldId id="282" r:id="rId40"/>
    <p:sldId id="32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66"/>
    <p:restoredTop sz="93632"/>
  </p:normalViewPr>
  <p:slideViewPr>
    <p:cSldViewPr snapToGrid="0">
      <p:cViewPr varScale="1">
        <p:scale>
          <a:sx n="66" d="100"/>
          <a:sy n="66" d="100"/>
        </p:scale>
        <p:origin x="3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8CA96D-F8BE-3C4B-A269-B3111437EEC2}" type="datetimeFigureOut">
              <a:rPr lang="it-IT" smtClean="0"/>
              <a:t>11/09/18</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0F455D-246B-D54F-94A1-BEC4BDE135D4}" type="slidenum">
              <a:rPr lang="it-IT" smtClean="0"/>
              <a:t>‹N›</a:t>
            </a:fld>
            <a:endParaRPr lang="it-IT"/>
          </a:p>
        </p:txBody>
      </p:sp>
    </p:spTree>
    <p:extLst>
      <p:ext uri="{BB962C8B-B14F-4D97-AF65-F5344CB8AC3E}">
        <p14:creationId xmlns:p14="http://schemas.microsoft.com/office/powerpoint/2010/main" val="2597684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5FD69-8002-4FD4-BA44-7CFABDF083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E94E3D-BF69-4AF4-930B-8E79BD117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EEA470-704D-4A07-B17B-2479996EDE5D}"/>
              </a:ext>
            </a:extLst>
          </p:cNvPr>
          <p:cNvSpPr>
            <a:spLocks noGrp="1"/>
          </p:cNvSpPr>
          <p:nvPr>
            <p:ph type="dt" sz="half" idx="10"/>
          </p:nvPr>
        </p:nvSpPr>
        <p:spPr/>
        <p:txBody>
          <a:bodyPr/>
          <a:lstStyle/>
          <a:p>
            <a:fld id="{778EB075-C1CB-4DAA-8132-18C0E063676E}" type="datetimeFigureOut">
              <a:rPr lang="en-US" smtClean="0"/>
              <a:t>9/11/18</a:t>
            </a:fld>
            <a:endParaRPr lang="en-US"/>
          </a:p>
        </p:txBody>
      </p:sp>
      <p:sp>
        <p:nvSpPr>
          <p:cNvPr id="5" name="Footer Placeholder 4">
            <a:extLst>
              <a:ext uri="{FF2B5EF4-FFF2-40B4-BE49-F238E27FC236}">
                <a16:creationId xmlns:a16="http://schemas.microsoft.com/office/drawing/2014/main" id="{E377755D-6EE7-49CF-A0B4-7920975FD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49F6FB-2BA2-480A-B346-E1B25DB0792E}"/>
              </a:ext>
            </a:extLst>
          </p:cNvPr>
          <p:cNvSpPr>
            <a:spLocks noGrp="1"/>
          </p:cNvSpPr>
          <p:nvPr>
            <p:ph type="sldNum" sz="quarter" idx="12"/>
          </p:nvPr>
        </p:nvSpPr>
        <p:spPr/>
        <p:txBody>
          <a:bodyPr/>
          <a:lstStyle/>
          <a:p>
            <a:fld id="{072C7D62-E003-4F43-A2EB-83E19E4C011D}" type="slidenum">
              <a:rPr lang="en-US" smtClean="0"/>
              <a:t>‹N›</a:t>
            </a:fld>
            <a:endParaRPr lang="en-US"/>
          </a:p>
        </p:txBody>
      </p:sp>
    </p:spTree>
    <p:extLst>
      <p:ext uri="{BB962C8B-B14F-4D97-AF65-F5344CB8AC3E}">
        <p14:creationId xmlns:p14="http://schemas.microsoft.com/office/powerpoint/2010/main" val="777806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7044B-9C16-4AAC-A137-1FFC877F2A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0D2243-B6C5-4364-B975-0CA69B21DB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E568A-E3A6-4F9A-83B4-5ED6C26FBB98}"/>
              </a:ext>
            </a:extLst>
          </p:cNvPr>
          <p:cNvSpPr>
            <a:spLocks noGrp="1"/>
          </p:cNvSpPr>
          <p:nvPr>
            <p:ph type="dt" sz="half" idx="10"/>
          </p:nvPr>
        </p:nvSpPr>
        <p:spPr/>
        <p:txBody>
          <a:bodyPr/>
          <a:lstStyle/>
          <a:p>
            <a:fld id="{778EB075-C1CB-4DAA-8132-18C0E063676E}" type="datetimeFigureOut">
              <a:rPr lang="en-US" smtClean="0"/>
              <a:t>9/11/18</a:t>
            </a:fld>
            <a:endParaRPr lang="en-US"/>
          </a:p>
        </p:txBody>
      </p:sp>
      <p:sp>
        <p:nvSpPr>
          <p:cNvPr id="5" name="Footer Placeholder 4">
            <a:extLst>
              <a:ext uri="{FF2B5EF4-FFF2-40B4-BE49-F238E27FC236}">
                <a16:creationId xmlns:a16="http://schemas.microsoft.com/office/drawing/2014/main" id="{5BAA2A05-C5F4-4DF9-8C64-D5B83DC6D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B2502-6E23-496C-A93F-78FEC32998D2}"/>
              </a:ext>
            </a:extLst>
          </p:cNvPr>
          <p:cNvSpPr>
            <a:spLocks noGrp="1"/>
          </p:cNvSpPr>
          <p:nvPr>
            <p:ph type="sldNum" sz="quarter" idx="12"/>
          </p:nvPr>
        </p:nvSpPr>
        <p:spPr/>
        <p:txBody>
          <a:bodyPr/>
          <a:lstStyle/>
          <a:p>
            <a:fld id="{072C7D62-E003-4F43-A2EB-83E19E4C011D}" type="slidenum">
              <a:rPr lang="en-US" smtClean="0"/>
              <a:t>‹N›</a:t>
            </a:fld>
            <a:endParaRPr lang="en-US"/>
          </a:p>
        </p:txBody>
      </p:sp>
    </p:spTree>
    <p:extLst>
      <p:ext uri="{BB962C8B-B14F-4D97-AF65-F5344CB8AC3E}">
        <p14:creationId xmlns:p14="http://schemas.microsoft.com/office/powerpoint/2010/main" val="407753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C5E6FD-2E4B-4FF6-8C5D-B4AC566E8E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795FA5-15CB-4966-8E26-AC3AA8EB789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6EAD7-C18E-413E-879E-3BDDA23EEBC9}"/>
              </a:ext>
            </a:extLst>
          </p:cNvPr>
          <p:cNvSpPr>
            <a:spLocks noGrp="1"/>
          </p:cNvSpPr>
          <p:nvPr>
            <p:ph type="dt" sz="half" idx="10"/>
          </p:nvPr>
        </p:nvSpPr>
        <p:spPr/>
        <p:txBody>
          <a:bodyPr/>
          <a:lstStyle/>
          <a:p>
            <a:fld id="{778EB075-C1CB-4DAA-8132-18C0E063676E}" type="datetimeFigureOut">
              <a:rPr lang="en-US" smtClean="0"/>
              <a:t>9/11/18</a:t>
            </a:fld>
            <a:endParaRPr lang="en-US"/>
          </a:p>
        </p:txBody>
      </p:sp>
      <p:sp>
        <p:nvSpPr>
          <p:cNvPr id="5" name="Footer Placeholder 4">
            <a:extLst>
              <a:ext uri="{FF2B5EF4-FFF2-40B4-BE49-F238E27FC236}">
                <a16:creationId xmlns:a16="http://schemas.microsoft.com/office/drawing/2014/main" id="{0CB7AE04-5D47-4A89-9720-9D522EB2B1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AD104-548E-4A01-AA08-9F5B037C5E1E}"/>
              </a:ext>
            </a:extLst>
          </p:cNvPr>
          <p:cNvSpPr>
            <a:spLocks noGrp="1"/>
          </p:cNvSpPr>
          <p:nvPr>
            <p:ph type="sldNum" sz="quarter" idx="12"/>
          </p:nvPr>
        </p:nvSpPr>
        <p:spPr/>
        <p:txBody>
          <a:bodyPr/>
          <a:lstStyle/>
          <a:p>
            <a:fld id="{072C7D62-E003-4F43-A2EB-83E19E4C011D}" type="slidenum">
              <a:rPr lang="en-US" smtClean="0"/>
              <a:t>‹N›</a:t>
            </a:fld>
            <a:endParaRPr lang="en-US"/>
          </a:p>
        </p:txBody>
      </p:sp>
    </p:spTree>
    <p:extLst>
      <p:ext uri="{BB962C8B-B14F-4D97-AF65-F5344CB8AC3E}">
        <p14:creationId xmlns:p14="http://schemas.microsoft.com/office/powerpoint/2010/main" val="230262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47C2F-61E5-42CF-92B7-EA3F8219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7707D2-E612-4537-A0CF-2C2A2CB4F6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A7073B-BCA8-4628-BB89-4760D5097A30}"/>
              </a:ext>
            </a:extLst>
          </p:cNvPr>
          <p:cNvSpPr>
            <a:spLocks noGrp="1"/>
          </p:cNvSpPr>
          <p:nvPr>
            <p:ph type="dt" sz="half" idx="10"/>
          </p:nvPr>
        </p:nvSpPr>
        <p:spPr/>
        <p:txBody>
          <a:bodyPr/>
          <a:lstStyle/>
          <a:p>
            <a:fld id="{778EB075-C1CB-4DAA-8132-18C0E063676E}" type="datetimeFigureOut">
              <a:rPr lang="en-US" smtClean="0"/>
              <a:t>9/11/18</a:t>
            </a:fld>
            <a:endParaRPr lang="en-US"/>
          </a:p>
        </p:txBody>
      </p:sp>
      <p:sp>
        <p:nvSpPr>
          <p:cNvPr id="5" name="Footer Placeholder 4">
            <a:extLst>
              <a:ext uri="{FF2B5EF4-FFF2-40B4-BE49-F238E27FC236}">
                <a16:creationId xmlns:a16="http://schemas.microsoft.com/office/drawing/2014/main" id="{C072C85B-B712-4DC5-B8C3-4711CC43BF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BA8033-82FC-472A-9C2C-6C3C191CA2A7}"/>
              </a:ext>
            </a:extLst>
          </p:cNvPr>
          <p:cNvSpPr>
            <a:spLocks noGrp="1"/>
          </p:cNvSpPr>
          <p:nvPr>
            <p:ph type="sldNum" sz="quarter" idx="12"/>
          </p:nvPr>
        </p:nvSpPr>
        <p:spPr/>
        <p:txBody>
          <a:bodyPr/>
          <a:lstStyle/>
          <a:p>
            <a:fld id="{072C7D62-E003-4F43-A2EB-83E19E4C011D}" type="slidenum">
              <a:rPr lang="en-US" smtClean="0"/>
              <a:t>‹N›</a:t>
            </a:fld>
            <a:endParaRPr lang="en-US"/>
          </a:p>
        </p:txBody>
      </p:sp>
    </p:spTree>
    <p:extLst>
      <p:ext uri="{BB962C8B-B14F-4D97-AF65-F5344CB8AC3E}">
        <p14:creationId xmlns:p14="http://schemas.microsoft.com/office/powerpoint/2010/main" val="2376741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A4958-B6E8-4052-9163-3314E01230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94DD90-AE5E-40D4-BC99-0483E55038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E21BF09-C28E-43D5-8A94-B0241D064137}"/>
              </a:ext>
            </a:extLst>
          </p:cNvPr>
          <p:cNvSpPr>
            <a:spLocks noGrp="1"/>
          </p:cNvSpPr>
          <p:nvPr>
            <p:ph type="dt" sz="half" idx="10"/>
          </p:nvPr>
        </p:nvSpPr>
        <p:spPr/>
        <p:txBody>
          <a:bodyPr/>
          <a:lstStyle/>
          <a:p>
            <a:fld id="{778EB075-C1CB-4DAA-8132-18C0E063676E}" type="datetimeFigureOut">
              <a:rPr lang="en-US" smtClean="0"/>
              <a:t>9/11/18</a:t>
            </a:fld>
            <a:endParaRPr lang="en-US"/>
          </a:p>
        </p:txBody>
      </p:sp>
      <p:sp>
        <p:nvSpPr>
          <p:cNvPr id="5" name="Footer Placeholder 4">
            <a:extLst>
              <a:ext uri="{FF2B5EF4-FFF2-40B4-BE49-F238E27FC236}">
                <a16:creationId xmlns:a16="http://schemas.microsoft.com/office/drawing/2014/main" id="{4D8BCDA9-4747-4616-938A-5F3A51470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DA1EB-DAAD-471E-81C3-3A0319EA3445}"/>
              </a:ext>
            </a:extLst>
          </p:cNvPr>
          <p:cNvSpPr>
            <a:spLocks noGrp="1"/>
          </p:cNvSpPr>
          <p:nvPr>
            <p:ph type="sldNum" sz="quarter" idx="12"/>
          </p:nvPr>
        </p:nvSpPr>
        <p:spPr/>
        <p:txBody>
          <a:bodyPr/>
          <a:lstStyle/>
          <a:p>
            <a:fld id="{072C7D62-E003-4F43-A2EB-83E19E4C011D}" type="slidenum">
              <a:rPr lang="en-US" smtClean="0"/>
              <a:t>‹N›</a:t>
            </a:fld>
            <a:endParaRPr lang="en-US"/>
          </a:p>
        </p:txBody>
      </p:sp>
    </p:spTree>
    <p:extLst>
      <p:ext uri="{BB962C8B-B14F-4D97-AF65-F5344CB8AC3E}">
        <p14:creationId xmlns:p14="http://schemas.microsoft.com/office/powerpoint/2010/main" val="1704601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437D-0D0C-4EF1-B31E-B46E9C44CF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F7D50D-32E2-4E14-86F3-8FA42DABA76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3211E7-8A35-4CEF-9B8E-BAC26E7C89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2496BC-84C1-444F-973C-709C8105898B}"/>
              </a:ext>
            </a:extLst>
          </p:cNvPr>
          <p:cNvSpPr>
            <a:spLocks noGrp="1"/>
          </p:cNvSpPr>
          <p:nvPr>
            <p:ph type="dt" sz="half" idx="10"/>
          </p:nvPr>
        </p:nvSpPr>
        <p:spPr/>
        <p:txBody>
          <a:bodyPr/>
          <a:lstStyle/>
          <a:p>
            <a:fld id="{778EB075-C1CB-4DAA-8132-18C0E063676E}" type="datetimeFigureOut">
              <a:rPr lang="en-US" smtClean="0"/>
              <a:t>9/11/18</a:t>
            </a:fld>
            <a:endParaRPr lang="en-US"/>
          </a:p>
        </p:txBody>
      </p:sp>
      <p:sp>
        <p:nvSpPr>
          <p:cNvPr id="6" name="Footer Placeholder 5">
            <a:extLst>
              <a:ext uri="{FF2B5EF4-FFF2-40B4-BE49-F238E27FC236}">
                <a16:creationId xmlns:a16="http://schemas.microsoft.com/office/drawing/2014/main" id="{96B1BA41-4F0A-4E3C-B41F-D48720B5A6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4309B-BBD2-47D3-B1E8-F79C1F1E2C05}"/>
              </a:ext>
            </a:extLst>
          </p:cNvPr>
          <p:cNvSpPr>
            <a:spLocks noGrp="1"/>
          </p:cNvSpPr>
          <p:nvPr>
            <p:ph type="sldNum" sz="quarter" idx="12"/>
          </p:nvPr>
        </p:nvSpPr>
        <p:spPr/>
        <p:txBody>
          <a:bodyPr/>
          <a:lstStyle/>
          <a:p>
            <a:fld id="{072C7D62-E003-4F43-A2EB-83E19E4C011D}" type="slidenum">
              <a:rPr lang="en-US" smtClean="0"/>
              <a:t>‹N›</a:t>
            </a:fld>
            <a:endParaRPr lang="en-US"/>
          </a:p>
        </p:txBody>
      </p:sp>
    </p:spTree>
    <p:extLst>
      <p:ext uri="{BB962C8B-B14F-4D97-AF65-F5344CB8AC3E}">
        <p14:creationId xmlns:p14="http://schemas.microsoft.com/office/powerpoint/2010/main" val="2506625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EA357-0C21-4CB1-8FF5-8456D08596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56EF6D-B25A-4A79-9B23-7054DB6C48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827F4F-4751-47E1-85A2-809DBF50F73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9BBCD6-613B-48BA-BAB1-8CC54095B0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487C1CC-E5D0-48B6-AB05-BBBAF0B389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2D8C2-B954-4E84-8C26-60DFAF2C7172}"/>
              </a:ext>
            </a:extLst>
          </p:cNvPr>
          <p:cNvSpPr>
            <a:spLocks noGrp="1"/>
          </p:cNvSpPr>
          <p:nvPr>
            <p:ph type="dt" sz="half" idx="10"/>
          </p:nvPr>
        </p:nvSpPr>
        <p:spPr/>
        <p:txBody>
          <a:bodyPr/>
          <a:lstStyle/>
          <a:p>
            <a:fld id="{778EB075-C1CB-4DAA-8132-18C0E063676E}" type="datetimeFigureOut">
              <a:rPr lang="en-US" smtClean="0"/>
              <a:t>9/11/18</a:t>
            </a:fld>
            <a:endParaRPr lang="en-US"/>
          </a:p>
        </p:txBody>
      </p:sp>
      <p:sp>
        <p:nvSpPr>
          <p:cNvPr id="8" name="Footer Placeholder 7">
            <a:extLst>
              <a:ext uri="{FF2B5EF4-FFF2-40B4-BE49-F238E27FC236}">
                <a16:creationId xmlns:a16="http://schemas.microsoft.com/office/drawing/2014/main" id="{55394B07-A5C9-4CF9-9A86-E2972ED2DA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F66684-EE7F-4E8E-95A0-3ABF75CCED5A}"/>
              </a:ext>
            </a:extLst>
          </p:cNvPr>
          <p:cNvSpPr>
            <a:spLocks noGrp="1"/>
          </p:cNvSpPr>
          <p:nvPr>
            <p:ph type="sldNum" sz="quarter" idx="12"/>
          </p:nvPr>
        </p:nvSpPr>
        <p:spPr/>
        <p:txBody>
          <a:bodyPr/>
          <a:lstStyle/>
          <a:p>
            <a:fld id="{072C7D62-E003-4F43-A2EB-83E19E4C011D}" type="slidenum">
              <a:rPr lang="en-US" smtClean="0"/>
              <a:t>‹N›</a:t>
            </a:fld>
            <a:endParaRPr lang="en-US"/>
          </a:p>
        </p:txBody>
      </p:sp>
    </p:spTree>
    <p:extLst>
      <p:ext uri="{BB962C8B-B14F-4D97-AF65-F5344CB8AC3E}">
        <p14:creationId xmlns:p14="http://schemas.microsoft.com/office/powerpoint/2010/main" val="1673360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5F76-4FEF-4157-91F3-32720C9EA3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97A051-AEDC-40E1-82B5-9582FA057D7D}"/>
              </a:ext>
            </a:extLst>
          </p:cNvPr>
          <p:cNvSpPr>
            <a:spLocks noGrp="1"/>
          </p:cNvSpPr>
          <p:nvPr>
            <p:ph type="dt" sz="half" idx="10"/>
          </p:nvPr>
        </p:nvSpPr>
        <p:spPr/>
        <p:txBody>
          <a:bodyPr/>
          <a:lstStyle/>
          <a:p>
            <a:fld id="{778EB075-C1CB-4DAA-8132-18C0E063676E}" type="datetimeFigureOut">
              <a:rPr lang="en-US" smtClean="0"/>
              <a:t>9/11/18</a:t>
            </a:fld>
            <a:endParaRPr lang="en-US"/>
          </a:p>
        </p:txBody>
      </p:sp>
      <p:sp>
        <p:nvSpPr>
          <p:cNvPr id="4" name="Footer Placeholder 3">
            <a:extLst>
              <a:ext uri="{FF2B5EF4-FFF2-40B4-BE49-F238E27FC236}">
                <a16:creationId xmlns:a16="http://schemas.microsoft.com/office/drawing/2014/main" id="{2D535D8E-E784-482D-B050-F07842527F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CA44E8-89FE-4314-BEDD-E347FBC34634}"/>
              </a:ext>
            </a:extLst>
          </p:cNvPr>
          <p:cNvSpPr>
            <a:spLocks noGrp="1"/>
          </p:cNvSpPr>
          <p:nvPr>
            <p:ph type="sldNum" sz="quarter" idx="12"/>
          </p:nvPr>
        </p:nvSpPr>
        <p:spPr/>
        <p:txBody>
          <a:bodyPr/>
          <a:lstStyle/>
          <a:p>
            <a:fld id="{072C7D62-E003-4F43-A2EB-83E19E4C011D}" type="slidenum">
              <a:rPr lang="en-US" smtClean="0"/>
              <a:t>‹N›</a:t>
            </a:fld>
            <a:endParaRPr lang="en-US"/>
          </a:p>
        </p:txBody>
      </p:sp>
    </p:spTree>
    <p:extLst>
      <p:ext uri="{BB962C8B-B14F-4D97-AF65-F5344CB8AC3E}">
        <p14:creationId xmlns:p14="http://schemas.microsoft.com/office/powerpoint/2010/main" val="1973843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C5FA70-9C3F-409A-A189-A97F02CD6B99}"/>
              </a:ext>
            </a:extLst>
          </p:cNvPr>
          <p:cNvSpPr>
            <a:spLocks noGrp="1"/>
          </p:cNvSpPr>
          <p:nvPr>
            <p:ph type="dt" sz="half" idx="10"/>
          </p:nvPr>
        </p:nvSpPr>
        <p:spPr/>
        <p:txBody>
          <a:bodyPr/>
          <a:lstStyle/>
          <a:p>
            <a:fld id="{778EB075-C1CB-4DAA-8132-18C0E063676E}" type="datetimeFigureOut">
              <a:rPr lang="en-US" smtClean="0"/>
              <a:t>9/11/18</a:t>
            </a:fld>
            <a:endParaRPr lang="en-US"/>
          </a:p>
        </p:txBody>
      </p:sp>
      <p:sp>
        <p:nvSpPr>
          <p:cNvPr id="3" name="Footer Placeholder 2">
            <a:extLst>
              <a:ext uri="{FF2B5EF4-FFF2-40B4-BE49-F238E27FC236}">
                <a16:creationId xmlns:a16="http://schemas.microsoft.com/office/drawing/2014/main" id="{E9C559EC-D370-4E22-8235-9AFD59A1C5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7A6CC1-BBD9-4154-A1EA-72C9A82920AF}"/>
              </a:ext>
            </a:extLst>
          </p:cNvPr>
          <p:cNvSpPr>
            <a:spLocks noGrp="1"/>
          </p:cNvSpPr>
          <p:nvPr>
            <p:ph type="sldNum" sz="quarter" idx="12"/>
          </p:nvPr>
        </p:nvSpPr>
        <p:spPr/>
        <p:txBody>
          <a:bodyPr/>
          <a:lstStyle/>
          <a:p>
            <a:fld id="{072C7D62-E003-4F43-A2EB-83E19E4C011D}" type="slidenum">
              <a:rPr lang="en-US" smtClean="0"/>
              <a:t>‹N›</a:t>
            </a:fld>
            <a:endParaRPr lang="en-US"/>
          </a:p>
        </p:txBody>
      </p:sp>
    </p:spTree>
    <p:extLst>
      <p:ext uri="{BB962C8B-B14F-4D97-AF65-F5344CB8AC3E}">
        <p14:creationId xmlns:p14="http://schemas.microsoft.com/office/powerpoint/2010/main" val="4046140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1A6F-DF62-4C26-8972-4184BE43F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3511C7-D314-4C14-AA22-1A468F0A44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F36CF4-5FE3-4F0D-8F66-15BAD4718E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EFEFB7-277E-4F0D-BA0F-5EDF4D1AB056}"/>
              </a:ext>
            </a:extLst>
          </p:cNvPr>
          <p:cNvSpPr>
            <a:spLocks noGrp="1"/>
          </p:cNvSpPr>
          <p:nvPr>
            <p:ph type="dt" sz="half" idx="10"/>
          </p:nvPr>
        </p:nvSpPr>
        <p:spPr/>
        <p:txBody>
          <a:bodyPr/>
          <a:lstStyle/>
          <a:p>
            <a:fld id="{778EB075-C1CB-4DAA-8132-18C0E063676E}" type="datetimeFigureOut">
              <a:rPr lang="en-US" smtClean="0"/>
              <a:t>9/11/18</a:t>
            </a:fld>
            <a:endParaRPr lang="en-US"/>
          </a:p>
        </p:txBody>
      </p:sp>
      <p:sp>
        <p:nvSpPr>
          <p:cNvPr id="6" name="Footer Placeholder 5">
            <a:extLst>
              <a:ext uri="{FF2B5EF4-FFF2-40B4-BE49-F238E27FC236}">
                <a16:creationId xmlns:a16="http://schemas.microsoft.com/office/drawing/2014/main" id="{E05D1057-DD7C-4001-B053-BEA98C998C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A1087-847D-4C00-9FE2-49506BB1542D}"/>
              </a:ext>
            </a:extLst>
          </p:cNvPr>
          <p:cNvSpPr>
            <a:spLocks noGrp="1"/>
          </p:cNvSpPr>
          <p:nvPr>
            <p:ph type="sldNum" sz="quarter" idx="12"/>
          </p:nvPr>
        </p:nvSpPr>
        <p:spPr/>
        <p:txBody>
          <a:bodyPr/>
          <a:lstStyle/>
          <a:p>
            <a:fld id="{072C7D62-E003-4F43-A2EB-83E19E4C011D}" type="slidenum">
              <a:rPr lang="en-US" smtClean="0"/>
              <a:t>‹N›</a:t>
            </a:fld>
            <a:endParaRPr lang="en-US"/>
          </a:p>
        </p:txBody>
      </p:sp>
    </p:spTree>
    <p:extLst>
      <p:ext uri="{BB962C8B-B14F-4D97-AF65-F5344CB8AC3E}">
        <p14:creationId xmlns:p14="http://schemas.microsoft.com/office/powerpoint/2010/main" val="3218725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A2C8D-D4FF-46B5-9555-147BAD68CD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9DDB2C-71AC-40E3-8271-52F8D1F339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B9854E-5BCC-4086-B7ED-E153B71BAE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6AD4DA-D3E3-48FC-93CF-B8D4C5605558}"/>
              </a:ext>
            </a:extLst>
          </p:cNvPr>
          <p:cNvSpPr>
            <a:spLocks noGrp="1"/>
          </p:cNvSpPr>
          <p:nvPr>
            <p:ph type="dt" sz="half" idx="10"/>
          </p:nvPr>
        </p:nvSpPr>
        <p:spPr/>
        <p:txBody>
          <a:bodyPr/>
          <a:lstStyle/>
          <a:p>
            <a:fld id="{778EB075-C1CB-4DAA-8132-18C0E063676E}" type="datetimeFigureOut">
              <a:rPr lang="en-US" smtClean="0"/>
              <a:t>9/11/18</a:t>
            </a:fld>
            <a:endParaRPr lang="en-US"/>
          </a:p>
        </p:txBody>
      </p:sp>
      <p:sp>
        <p:nvSpPr>
          <p:cNvPr id="6" name="Footer Placeholder 5">
            <a:extLst>
              <a:ext uri="{FF2B5EF4-FFF2-40B4-BE49-F238E27FC236}">
                <a16:creationId xmlns:a16="http://schemas.microsoft.com/office/drawing/2014/main" id="{3C5FFFCF-B36C-4D75-9C1A-EC059C7BFF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4F34A5-5F62-4314-AF01-65BC4A79EEA1}"/>
              </a:ext>
            </a:extLst>
          </p:cNvPr>
          <p:cNvSpPr>
            <a:spLocks noGrp="1"/>
          </p:cNvSpPr>
          <p:nvPr>
            <p:ph type="sldNum" sz="quarter" idx="12"/>
          </p:nvPr>
        </p:nvSpPr>
        <p:spPr/>
        <p:txBody>
          <a:bodyPr/>
          <a:lstStyle/>
          <a:p>
            <a:fld id="{072C7D62-E003-4F43-A2EB-83E19E4C011D}" type="slidenum">
              <a:rPr lang="en-US" smtClean="0"/>
              <a:t>‹N›</a:t>
            </a:fld>
            <a:endParaRPr lang="en-US"/>
          </a:p>
        </p:txBody>
      </p:sp>
    </p:spTree>
    <p:extLst>
      <p:ext uri="{BB962C8B-B14F-4D97-AF65-F5344CB8AC3E}">
        <p14:creationId xmlns:p14="http://schemas.microsoft.com/office/powerpoint/2010/main" val="1555634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133ED3-D723-4C8E-B328-83E7FF681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A029D8-7C02-46A5-8617-6087074E2F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B8B51-B59E-4A9A-99DA-810FB84DB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8EB075-C1CB-4DAA-8132-18C0E063676E}" type="datetimeFigureOut">
              <a:rPr lang="en-US" smtClean="0"/>
              <a:t>9/11/18</a:t>
            </a:fld>
            <a:endParaRPr lang="en-US"/>
          </a:p>
        </p:txBody>
      </p:sp>
      <p:sp>
        <p:nvSpPr>
          <p:cNvPr id="5" name="Footer Placeholder 4">
            <a:extLst>
              <a:ext uri="{FF2B5EF4-FFF2-40B4-BE49-F238E27FC236}">
                <a16:creationId xmlns:a16="http://schemas.microsoft.com/office/drawing/2014/main" id="{6D50EA3A-6CA7-4FFE-A428-16447996FE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425C8F-D9E5-4C1E-8705-E7E2B2A99A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2C7D62-E003-4F43-A2EB-83E19E4C011D}" type="slidenum">
              <a:rPr lang="en-US" smtClean="0"/>
              <a:t>‹N›</a:t>
            </a:fld>
            <a:endParaRPr lang="en-US"/>
          </a:p>
        </p:txBody>
      </p:sp>
    </p:spTree>
    <p:extLst>
      <p:ext uri="{BB962C8B-B14F-4D97-AF65-F5344CB8AC3E}">
        <p14:creationId xmlns:p14="http://schemas.microsoft.com/office/powerpoint/2010/main" val="642539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77D-08E8-4B70-92F1-6D84D5F6E817}"/>
              </a:ext>
            </a:extLst>
          </p:cNvPr>
          <p:cNvSpPr>
            <a:spLocks noGrp="1"/>
          </p:cNvSpPr>
          <p:nvPr>
            <p:ph type="ctrTitle"/>
          </p:nvPr>
        </p:nvSpPr>
        <p:spPr>
          <a:xfrm>
            <a:off x="6746628" y="1783959"/>
            <a:ext cx="4645250" cy="2889114"/>
          </a:xfrm>
        </p:spPr>
        <p:txBody>
          <a:bodyPr anchor="b">
            <a:normAutofit/>
          </a:bodyPr>
          <a:lstStyle/>
          <a:p>
            <a:pPr algn="l"/>
            <a:r>
              <a:rPr lang="en-US" dirty="0"/>
              <a:t>In Memory of Claudio </a:t>
            </a:r>
            <a:r>
              <a:rPr lang="en-US" dirty="0" err="1"/>
              <a:t>Oleari</a:t>
            </a:r>
            <a:endParaRPr lang="en-US"/>
          </a:p>
        </p:txBody>
      </p:sp>
      <p:sp>
        <p:nvSpPr>
          <p:cNvPr id="3" name="Subtitle 2">
            <a:extLst>
              <a:ext uri="{FF2B5EF4-FFF2-40B4-BE49-F238E27FC236}">
                <a16:creationId xmlns:a16="http://schemas.microsoft.com/office/drawing/2014/main" id="{5BACDAE4-66EA-40A9-B24C-C5583306CD77}"/>
              </a:ext>
            </a:extLst>
          </p:cNvPr>
          <p:cNvSpPr>
            <a:spLocks noGrp="1"/>
          </p:cNvSpPr>
          <p:nvPr>
            <p:ph type="subTitle" idx="1"/>
          </p:nvPr>
        </p:nvSpPr>
        <p:spPr>
          <a:xfrm>
            <a:off x="6746627" y="4750893"/>
            <a:ext cx="4645250" cy="1147863"/>
          </a:xfrm>
        </p:spPr>
        <p:txBody>
          <a:bodyPr anchor="t">
            <a:normAutofit/>
          </a:bodyPr>
          <a:lstStyle/>
          <a:p>
            <a:pPr algn="l"/>
            <a:r>
              <a:rPr lang="en-US" sz="2000"/>
              <a:t>August 6</a:t>
            </a:r>
            <a:r>
              <a:rPr lang="en-US" sz="2000" baseline="30000"/>
              <a:t>th</a:t>
            </a:r>
            <a:r>
              <a:rPr lang="en-US" sz="2000"/>
              <a:t> 1944  -  January 23</a:t>
            </a:r>
            <a:r>
              <a:rPr lang="en-US" sz="2000" baseline="30000"/>
              <a:t>rd</a:t>
            </a:r>
            <a:r>
              <a:rPr lang="en-US" sz="2000"/>
              <a:t> 2018</a:t>
            </a:r>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4C5D3A6B-7638-6243-AFBA-6CA5BC5643B4}"/>
              </a:ext>
            </a:extLst>
          </p:cNvPr>
          <p:cNvPicPr>
            <a:picLocks noChangeAspect="1"/>
          </p:cNvPicPr>
          <p:nvPr/>
        </p:nvPicPr>
        <p:blipFill rotWithShape="1">
          <a:blip r:embed="rId2">
            <a:extLst>
              <a:ext uri="{28A0092B-C50C-407E-A947-70E740481C1C}">
                <a14:useLocalDpi xmlns:a14="http://schemas.microsoft.com/office/drawing/2010/main" val="0"/>
              </a:ext>
            </a:extLst>
          </a:blip>
          <a:srcRect r="2" b="959"/>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48488369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4AE8CAA-7793-754A-85D3-4DA7C492D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asellaDiTesto 4">
            <a:extLst>
              <a:ext uri="{FF2B5EF4-FFF2-40B4-BE49-F238E27FC236}">
                <a16:creationId xmlns:a16="http://schemas.microsoft.com/office/drawing/2014/main" id="{27875CA8-9D2C-D34B-8F4D-351C6D074B59}"/>
              </a:ext>
            </a:extLst>
          </p:cNvPr>
          <p:cNvSpPr txBox="1"/>
          <p:nvPr/>
        </p:nvSpPr>
        <p:spPr>
          <a:xfrm>
            <a:off x="9288380" y="697832"/>
            <a:ext cx="2775183" cy="523220"/>
          </a:xfrm>
          <a:prstGeom prst="rect">
            <a:avLst/>
          </a:prstGeom>
          <a:noFill/>
        </p:spPr>
        <p:txBody>
          <a:bodyPr wrap="none" rtlCol="0">
            <a:spAutoFit/>
          </a:bodyPr>
          <a:lstStyle/>
          <a:p>
            <a:r>
              <a:rPr lang="it-IT" sz="2800" dirty="0" err="1"/>
              <a:t>Congressino</a:t>
            </a:r>
            <a:r>
              <a:rPr lang="it-IT" sz="2800" dirty="0"/>
              <a:t> 2003</a:t>
            </a:r>
          </a:p>
        </p:txBody>
      </p:sp>
    </p:spTree>
    <p:extLst>
      <p:ext uri="{BB962C8B-B14F-4D97-AF65-F5344CB8AC3E}">
        <p14:creationId xmlns:p14="http://schemas.microsoft.com/office/powerpoint/2010/main" val="2045585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783D827-C35D-A145-9934-7CFB866D2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04800" y="-775854"/>
            <a:ext cx="9144000" cy="6858000"/>
          </a:xfrm>
          <a:prstGeom prst="rect">
            <a:avLst/>
          </a:prstGeom>
        </p:spPr>
      </p:pic>
      <p:sp>
        <p:nvSpPr>
          <p:cNvPr id="5" name="CasellaDiTesto 4">
            <a:extLst>
              <a:ext uri="{FF2B5EF4-FFF2-40B4-BE49-F238E27FC236}">
                <a16:creationId xmlns:a16="http://schemas.microsoft.com/office/drawing/2014/main" id="{A2222731-19CA-AA4C-9AE9-B9AE7C1E82B4}"/>
              </a:ext>
            </a:extLst>
          </p:cNvPr>
          <p:cNvSpPr txBox="1"/>
          <p:nvPr/>
        </p:nvSpPr>
        <p:spPr>
          <a:xfrm>
            <a:off x="8945663" y="1099613"/>
            <a:ext cx="1930657" cy="523220"/>
          </a:xfrm>
          <a:prstGeom prst="rect">
            <a:avLst/>
          </a:prstGeom>
          <a:noFill/>
        </p:spPr>
        <p:txBody>
          <a:bodyPr wrap="none" rtlCol="0">
            <a:spAutoFit/>
          </a:bodyPr>
          <a:lstStyle/>
          <a:p>
            <a:r>
              <a:rPr lang="it-IT" sz="2800" dirty="0"/>
              <a:t>Parma 2003</a:t>
            </a:r>
          </a:p>
        </p:txBody>
      </p:sp>
    </p:spTree>
    <p:extLst>
      <p:ext uri="{BB962C8B-B14F-4D97-AF65-F5344CB8AC3E}">
        <p14:creationId xmlns:p14="http://schemas.microsoft.com/office/powerpoint/2010/main" val="769410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D4843F23-BD71-3547-8247-C8F5321E03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77868" cy="6883401"/>
          </a:xfrm>
        </p:spPr>
      </p:pic>
      <p:sp>
        <p:nvSpPr>
          <p:cNvPr id="6" name="CasellaDiTesto 5">
            <a:extLst>
              <a:ext uri="{FF2B5EF4-FFF2-40B4-BE49-F238E27FC236}">
                <a16:creationId xmlns:a16="http://schemas.microsoft.com/office/drawing/2014/main" id="{1EF7E379-8DFD-C84C-93F1-E0E5B7D2594C}"/>
              </a:ext>
            </a:extLst>
          </p:cNvPr>
          <p:cNvSpPr txBox="1"/>
          <p:nvPr/>
        </p:nvSpPr>
        <p:spPr>
          <a:xfrm>
            <a:off x="9589169" y="697832"/>
            <a:ext cx="2207977" cy="954107"/>
          </a:xfrm>
          <a:prstGeom prst="rect">
            <a:avLst/>
          </a:prstGeom>
          <a:noFill/>
        </p:spPr>
        <p:txBody>
          <a:bodyPr wrap="none" rtlCol="0">
            <a:spAutoFit/>
          </a:bodyPr>
          <a:lstStyle/>
          <a:p>
            <a:r>
              <a:rPr lang="it-IT" sz="2800" dirty="0"/>
              <a:t>Palermo 2004</a:t>
            </a:r>
          </a:p>
          <a:p>
            <a:endParaRPr lang="it-IT" sz="2800" dirty="0"/>
          </a:p>
        </p:txBody>
      </p:sp>
    </p:spTree>
    <p:extLst>
      <p:ext uri="{BB962C8B-B14F-4D97-AF65-F5344CB8AC3E}">
        <p14:creationId xmlns:p14="http://schemas.microsoft.com/office/powerpoint/2010/main" val="1235342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a:extLst>
              <a:ext uri="{FF2B5EF4-FFF2-40B4-BE49-F238E27FC236}">
                <a16:creationId xmlns:a16="http://schemas.microsoft.com/office/drawing/2014/main" id="{1BD5A1B3-34DB-D744-8E10-DAE6EBAC70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960" y="2419395"/>
            <a:ext cx="11876061" cy="3407661"/>
          </a:xfrm>
        </p:spPr>
      </p:pic>
      <p:sp>
        <p:nvSpPr>
          <p:cNvPr id="10" name="CasellaDiTesto 9">
            <a:extLst>
              <a:ext uri="{FF2B5EF4-FFF2-40B4-BE49-F238E27FC236}">
                <a16:creationId xmlns:a16="http://schemas.microsoft.com/office/drawing/2014/main" id="{B0BD993F-ACB3-AC4F-B9FD-615E88F2721F}"/>
              </a:ext>
            </a:extLst>
          </p:cNvPr>
          <p:cNvSpPr txBox="1"/>
          <p:nvPr/>
        </p:nvSpPr>
        <p:spPr>
          <a:xfrm>
            <a:off x="4450609" y="853262"/>
            <a:ext cx="3438762" cy="830997"/>
          </a:xfrm>
          <a:prstGeom prst="rect">
            <a:avLst/>
          </a:prstGeom>
          <a:noFill/>
        </p:spPr>
        <p:txBody>
          <a:bodyPr wrap="none" rtlCol="0">
            <a:spAutoFit/>
          </a:bodyPr>
          <a:lstStyle/>
          <a:p>
            <a:r>
              <a:rPr lang="it-IT" sz="4800" dirty="0"/>
              <a:t>Aachen 2004</a:t>
            </a:r>
          </a:p>
        </p:txBody>
      </p:sp>
    </p:spTree>
    <p:extLst>
      <p:ext uri="{BB962C8B-B14F-4D97-AF65-F5344CB8AC3E}">
        <p14:creationId xmlns:p14="http://schemas.microsoft.com/office/powerpoint/2010/main" val="119928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0DCCF4-7829-C14A-9B1E-CC0FD6BE4686}"/>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1F569D28-0C97-CB4D-9301-391AE55A3E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0295" y="809179"/>
            <a:ext cx="3244037" cy="4585270"/>
          </a:xfrm>
        </p:spPr>
      </p:pic>
      <p:grpSp>
        <p:nvGrpSpPr>
          <p:cNvPr id="12" name="Gruppo 11">
            <a:extLst>
              <a:ext uri="{FF2B5EF4-FFF2-40B4-BE49-F238E27FC236}">
                <a16:creationId xmlns:a16="http://schemas.microsoft.com/office/drawing/2014/main" id="{BF88E186-112A-A849-AEF4-C39AE56D057D}"/>
              </a:ext>
            </a:extLst>
          </p:cNvPr>
          <p:cNvGrpSpPr/>
          <p:nvPr/>
        </p:nvGrpSpPr>
        <p:grpSpPr>
          <a:xfrm>
            <a:off x="3069226" y="-9331135"/>
            <a:ext cx="12150109" cy="14856633"/>
            <a:chOff x="3069226" y="-8721533"/>
            <a:chExt cx="12150109" cy="14856633"/>
          </a:xfrm>
        </p:grpSpPr>
        <p:pic>
          <p:nvPicPr>
            <p:cNvPr id="7" name="Immagine 6">
              <a:extLst>
                <a:ext uri="{FF2B5EF4-FFF2-40B4-BE49-F238E27FC236}">
                  <a16:creationId xmlns:a16="http://schemas.microsoft.com/office/drawing/2014/main" id="{1E22F1C5-E7F0-BB47-8B3A-D7D9B2467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8399" y="-8721533"/>
              <a:ext cx="10510936" cy="14856633"/>
            </a:xfrm>
            <a:prstGeom prst="rect">
              <a:avLst/>
            </a:prstGeom>
          </p:spPr>
        </p:pic>
        <p:sp>
          <p:nvSpPr>
            <p:cNvPr id="11" name="Freccia destra con strisce 10">
              <a:extLst>
                <a:ext uri="{FF2B5EF4-FFF2-40B4-BE49-F238E27FC236}">
                  <a16:creationId xmlns:a16="http://schemas.microsoft.com/office/drawing/2014/main" id="{1501B787-C670-9049-BB22-1030150DD623}"/>
                </a:ext>
              </a:extLst>
            </p:cNvPr>
            <p:cNvSpPr/>
            <p:nvPr/>
          </p:nvSpPr>
          <p:spPr>
            <a:xfrm rot="20431080">
              <a:off x="3069226" y="4379269"/>
              <a:ext cx="2784281"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 name="CasellaDiTesto 2">
            <a:extLst>
              <a:ext uri="{FF2B5EF4-FFF2-40B4-BE49-F238E27FC236}">
                <a16:creationId xmlns:a16="http://schemas.microsoft.com/office/drawing/2014/main" id="{507A96A2-82B9-1D4F-B95D-023B1B2DC276}"/>
              </a:ext>
            </a:extLst>
          </p:cNvPr>
          <p:cNvSpPr txBox="1"/>
          <p:nvPr/>
        </p:nvSpPr>
        <p:spPr>
          <a:xfrm>
            <a:off x="1341172" y="5969552"/>
            <a:ext cx="9509655" cy="584775"/>
          </a:xfrm>
          <a:prstGeom prst="rect">
            <a:avLst/>
          </a:prstGeom>
          <a:noFill/>
        </p:spPr>
        <p:txBody>
          <a:bodyPr wrap="none" rtlCol="0">
            <a:spAutoFit/>
          </a:bodyPr>
          <a:lstStyle/>
          <a:p>
            <a:r>
              <a:rPr lang="it-IT" sz="3200" dirty="0"/>
              <a:t>Me: </a:t>
            </a:r>
            <a:r>
              <a:rPr lang="it-IT" sz="3200" dirty="0" err="1"/>
              <a:t>Why</a:t>
            </a:r>
            <a:r>
              <a:rPr lang="it-IT" sz="3200" dirty="0"/>
              <a:t> </a:t>
            </a:r>
            <a:r>
              <a:rPr lang="it-IT" sz="3200" dirty="0" err="1"/>
              <a:t>Italy</a:t>
            </a:r>
            <a:r>
              <a:rPr lang="it-IT" sz="3200" dirty="0"/>
              <a:t> </a:t>
            </a:r>
            <a:r>
              <a:rPr lang="it-IT" sz="3200" dirty="0" err="1"/>
              <a:t>is</a:t>
            </a:r>
            <a:r>
              <a:rPr lang="it-IT" sz="3200" dirty="0"/>
              <a:t> </a:t>
            </a:r>
            <a:r>
              <a:rPr lang="it-IT" sz="3200" dirty="0" err="1"/>
              <a:t>missing</a:t>
            </a:r>
            <a:r>
              <a:rPr lang="it-IT" sz="3200" dirty="0"/>
              <a:t> ?      Claudio: </a:t>
            </a:r>
            <a:r>
              <a:rPr lang="it-IT" sz="3200" dirty="0" err="1"/>
              <a:t>It’s</a:t>
            </a:r>
            <a:r>
              <a:rPr lang="it-IT" sz="3200" dirty="0"/>
              <a:t> a long story ….</a:t>
            </a:r>
          </a:p>
        </p:txBody>
      </p:sp>
    </p:spTree>
    <p:extLst>
      <p:ext uri="{BB962C8B-B14F-4D97-AF65-F5344CB8AC3E}">
        <p14:creationId xmlns:p14="http://schemas.microsoft.com/office/powerpoint/2010/main" val="149106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F46104-036F-2C4B-9B76-49C5E796711A}"/>
              </a:ext>
            </a:extLst>
          </p:cNvPr>
          <p:cNvSpPr>
            <a:spLocks noGrp="1"/>
          </p:cNvSpPr>
          <p:nvPr>
            <p:ph type="title"/>
          </p:nvPr>
        </p:nvSpPr>
        <p:spPr>
          <a:xfrm>
            <a:off x="1824318" y="365125"/>
            <a:ext cx="6638365" cy="1325563"/>
          </a:xfrm>
        </p:spPr>
        <p:txBody>
          <a:bodyPr/>
          <a:lstStyle/>
          <a:p>
            <a:pPr algn="ctr"/>
            <a:r>
              <a:rPr lang="it-IT" b="1" dirty="0"/>
              <a:t>Gruppo del colore</a:t>
            </a:r>
          </a:p>
        </p:txBody>
      </p:sp>
      <p:pic>
        <p:nvPicPr>
          <p:cNvPr id="5" name="Segnaposto contenuto 4">
            <a:extLst>
              <a:ext uri="{FF2B5EF4-FFF2-40B4-BE49-F238E27FC236}">
                <a16:creationId xmlns:a16="http://schemas.microsoft.com/office/drawing/2014/main" id="{427C6F83-C43B-3941-8038-908CFE7D21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78588" y="1027906"/>
            <a:ext cx="2602006" cy="5357071"/>
          </a:xfrm>
        </p:spPr>
      </p:pic>
      <p:pic>
        <p:nvPicPr>
          <p:cNvPr id="7" name="Immagine 6">
            <a:extLst>
              <a:ext uri="{FF2B5EF4-FFF2-40B4-BE49-F238E27FC236}">
                <a16:creationId xmlns:a16="http://schemas.microsoft.com/office/drawing/2014/main" id="{FBE421C9-A747-F349-BD1D-14A02355D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318" y="1905093"/>
            <a:ext cx="4015441" cy="4015441"/>
          </a:xfrm>
          <a:prstGeom prst="rect">
            <a:avLst/>
          </a:prstGeom>
        </p:spPr>
      </p:pic>
    </p:spTree>
    <p:extLst>
      <p:ext uri="{BB962C8B-B14F-4D97-AF65-F5344CB8AC3E}">
        <p14:creationId xmlns:p14="http://schemas.microsoft.com/office/powerpoint/2010/main" val="3383155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BE02C8-08A2-A848-A0F3-F049754BB42E}"/>
              </a:ext>
            </a:extLst>
          </p:cNvPr>
          <p:cNvSpPr>
            <a:spLocks noGrp="1"/>
          </p:cNvSpPr>
          <p:nvPr>
            <p:ph type="title"/>
          </p:nvPr>
        </p:nvSpPr>
        <p:spPr>
          <a:xfrm>
            <a:off x="1287129" y="1171038"/>
            <a:ext cx="10515600" cy="1325563"/>
          </a:xfrm>
        </p:spPr>
        <p:txBody>
          <a:bodyPr/>
          <a:lstStyle/>
          <a:p>
            <a:r>
              <a:rPr lang="it-IT" dirty="0"/>
              <a:t>Pescara 2005</a:t>
            </a:r>
          </a:p>
        </p:txBody>
      </p:sp>
      <p:pic>
        <p:nvPicPr>
          <p:cNvPr id="5" name="Segnaposto contenuto 4">
            <a:extLst>
              <a:ext uri="{FF2B5EF4-FFF2-40B4-BE49-F238E27FC236}">
                <a16:creationId xmlns:a16="http://schemas.microsoft.com/office/drawing/2014/main" id="{8FED675B-4338-E847-9042-8315F9402C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79978" y="244798"/>
            <a:ext cx="4505363" cy="6386392"/>
          </a:xfrm>
        </p:spPr>
      </p:pic>
    </p:spTree>
    <p:extLst>
      <p:ext uri="{BB962C8B-B14F-4D97-AF65-F5344CB8AC3E}">
        <p14:creationId xmlns:p14="http://schemas.microsoft.com/office/powerpoint/2010/main" val="3262581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C7FB449B-8BB0-5B4E-A9B7-BE69BED0C4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854003" y="-1431636"/>
            <a:ext cx="6857999" cy="9721273"/>
          </a:xfrm>
        </p:spPr>
      </p:pic>
      <p:sp>
        <p:nvSpPr>
          <p:cNvPr id="6" name="Titolo 1">
            <a:extLst>
              <a:ext uri="{FF2B5EF4-FFF2-40B4-BE49-F238E27FC236}">
                <a16:creationId xmlns:a16="http://schemas.microsoft.com/office/drawing/2014/main" id="{61B08628-0EE2-7949-832F-8FE9B138BF62}"/>
              </a:ext>
            </a:extLst>
          </p:cNvPr>
          <p:cNvSpPr txBox="1">
            <a:spLocks/>
          </p:cNvSpPr>
          <p:nvPr/>
        </p:nvSpPr>
        <p:spPr>
          <a:xfrm>
            <a:off x="169189" y="51050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it-IT" dirty="0"/>
              <a:t>Milano 2006</a:t>
            </a:r>
          </a:p>
        </p:txBody>
      </p:sp>
    </p:spTree>
    <p:extLst>
      <p:ext uri="{BB962C8B-B14F-4D97-AF65-F5344CB8AC3E}">
        <p14:creationId xmlns:p14="http://schemas.microsoft.com/office/powerpoint/2010/main" val="1245155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B16D752-A79F-5D4D-977F-C17AF8648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asellaDiTesto 4">
            <a:extLst>
              <a:ext uri="{FF2B5EF4-FFF2-40B4-BE49-F238E27FC236}">
                <a16:creationId xmlns:a16="http://schemas.microsoft.com/office/drawing/2014/main" id="{99DAF29E-9083-944F-99C2-BE790329C193}"/>
              </a:ext>
            </a:extLst>
          </p:cNvPr>
          <p:cNvSpPr txBox="1"/>
          <p:nvPr/>
        </p:nvSpPr>
        <p:spPr>
          <a:xfrm>
            <a:off x="9589169" y="697832"/>
            <a:ext cx="1914435" cy="523220"/>
          </a:xfrm>
          <a:prstGeom prst="rect">
            <a:avLst/>
          </a:prstGeom>
          <a:noFill/>
        </p:spPr>
        <p:txBody>
          <a:bodyPr wrap="none" rtlCol="0">
            <a:spAutoFit/>
          </a:bodyPr>
          <a:lstStyle/>
          <a:p>
            <a:r>
              <a:rPr lang="it-IT" sz="2800" dirty="0"/>
              <a:t>Torino 2007</a:t>
            </a:r>
          </a:p>
        </p:txBody>
      </p:sp>
    </p:spTree>
    <p:extLst>
      <p:ext uri="{BB962C8B-B14F-4D97-AF65-F5344CB8AC3E}">
        <p14:creationId xmlns:p14="http://schemas.microsoft.com/office/powerpoint/2010/main" val="3558793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42AD1C8-02FB-004A-AA24-6B9CF17CF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asellaDiTesto 4">
            <a:extLst>
              <a:ext uri="{FF2B5EF4-FFF2-40B4-BE49-F238E27FC236}">
                <a16:creationId xmlns:a16="http://schemas.microsoft.com/office/drawing/2014/main" id="{0E1B81F4-15F2-654E-B8B6-B59C237D6FB5}"/>
              </a:ext>
            </a:extLst>
          </p:cNvPr>
          <p:cNvSpPr txBox="1"/>
          <p:nvPr/>
        </p:nvSpPr>
        <p:spPr>
          <a:xfrm>
            <a:off x="9589169" y="697832"/>
            <a:ext cx="1914435" cy="523220"/>
          </a:xfrm>
          <a:prstGeom prst="rect">
            <a:avLst/>
          </a:prstGeom>
          <a:noFill/>
        </p:spPr>
        <p:txBody>
          <a:bodyPr wrap="none" rtlCol="0">
            <a:spAutoFit/>
          </a:bodyPr>
          <a:lstStyle/>
          <a:p>
            <a:r>
              <a:rPr lang="it-IT" sz="2800" dirty="0"/>
              <a:t>Torino 2007</a:t>
            </a:r>
          </a:p>
        </p:txBody>
      </p:sp>
    </p:spTree>
    <p:extLst>
      <p:ext uri="{BB962C8B-B14F-4D97-AF65-F5344CB8AC3E}">
        <p14:creationId xmlns:p14="http://schemas.microsoft.com/office/powerpoint/2010/main" val="2590441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790038-8971-2649-8D78-5B7AAA448B51}"/>
              </a:ext>
            </a:extLst>
          </p:cNvPr>
          <p:cNvSpPr>
            <a:spLocks noGrp="1"/>
          </p:cNvSpPr>
          <p:nvPr>
            <p:ph type="title"/>
          </p:nvPr>
        </p:nvSpPr>
        <p:spPr>
          <a:xfrm>
            <a:off x="838200" y="164892"/>
            <a:ext cx="10515600" cy="1019332"/>
          </a:xfrm>
        </p:spPr>
        <p:txBody>
          <a:bodyPr/>
          <a:lstStyle/>
          <a:p>
            <a:pPr algn="ctr"/>
            <a:r>
              <a:rPr lang="it-IT" b="1" dirty="0"/>
              <a:t>CV</a:t>
            </a:r>
          </a:p>
        </p:txBody>
      </p:sp>
      <p:sp>
        <p:nvSpPr>
          <p:cNvPr id="3" name="Segnaposto contenuto 2">
            <a:extLst>
              <a:ext uri="{FF2B5EF4-FFF2-40B4-BE49-F238E27FC236}">
                <a16:creationId xmlns:a16="http://schemas.microsoft.com/office/drawing/2014/main" id="{8147619D-7A5D-C440-BDD0-15FA23673539}"/>
              </a:ext>
            </a:extLst>
          </p:cNvPr>
          <p:cNvSpPr>
            <a:spLocks noGrp="1"/>
          </p:cNvSpPr>
          <p:nvPr>
            <p:ph idx="1"/>
          </p:nvPr>
        </p:nvSpPr>
        <p:spPr>
          <a:xfrm>
            <a:off x="1047750" y="1384039"/>
            <a:ext cx="10515600" cy="4919949"/>
          </a:xfrm>
        </p:spPr>
        <p:txBody>
          <a:bodyPr>
            <a:normAutofit fontScale="92500"/>
          </a:bodyPr>
          <a:lstStyle/>
          <a:p>
            <a:pPr marL="0" indent="0">
              <a:buNone/>
            </a:pPr>
            <a:r>
              <a:rPr lang="it-IT" dirty="0"/>
              <a:t>Claudio Oleari </a:t>
            </a:r>
            <a:r>
              <a:rPr lang="it-IT" dirty="0" err="1"/>
              <a:t>became</a:t>
            </a:r>
            <a:r>
              <a:rPr lang="it-IT" dirty="0"/>
              <a:t> “Dottore in Fisica” in 1969 with full </a:t>
            </a:r>
            <a:r>
              <a:rPr lang="it-IT" dirty="0" err="1"/>
              <a:t>marks</a:t>
            </a:r>
            <a:r>
              <a:rPr lang="it-IT" dirty="0"/>
              <a:t>.</a:t>
            </a:r>
          </a:p>
          <a:p>
            <a:pPr marL="0" indent="0">
              <a:buNone/>
            </a:pPr>
            <a:r>
              <a:rPr lang="it-IT" dirty="0"/>
              <a:t> In 1981 he </a:t>
            </a:r>
            <a:r>
              <a:rPr lang="it-IT" dirty="0" err="1"/>
              <a:t>was</a:t>
            </a:r>
            <a:r>
              <a:rPr lang="it-IT" dirty="0"/>
              <a:t> </a:t>
            </a:r>
            <a:r>
              <a:rPr lang="it-IT" dirty="0" err="1"/>
              <a:t>qualified</a:t>
            </a:r>
            <a:r>
              <a:rPr lang="it-IT" dirty="0"/>
              <a:t> </a:t>
            </a:r>
            <a:r>
              <a:rPr lang="it-IT" dirty="0" err="1"/>
              <a:t>Associated</a:t>
            </a:r>
            <a:r>
              <a:rPr lang="it-IT" dirty="0"/>
              <a:t> Professor in </a:t>
            </a:r>
            <a:r>
              <a:rPr lang="it-IT" dirty="0" err="1"/>
              <a:t>Theoretical</a:t>
            </a:r>
            <a:r>
              <a:rPr lang="it-IT" dirty="0"/>
              <a:t> </a:t>
            </a:r>
            <a:r>
              <a:rPr lang="it-IT" dirty="0" err="1"/>
              <a:t>Physics</a:t>
            </a:r>
            <a:r>
              <a:rPr lang="it-IT" dirty="0"/>
              <a:t>.</a:t>
            </a:r>
          </a:p>
          <a:p>
            <a:pPr marL="0" indent="0">
              <a:buNone/>
            </a:pPr>
            <a:r>
              <a:rPr lang="it-IT" dirty="0"/>
              <a:t>He </a:t>
            </a:r>
            <a:r>
              <a:rPr lang="it-IT" dirty="0" err="1"/>
              <a:t>has</a:t>
            </a:r>
            <a:r>
              <a:rPr lang="it-IT" dirty="0"/>
              <a:t> </a:t>
            </a:r>
            <a:r>
              <a:rPr lang="it-IT" dirty="0" err="1"/>
              <a:t>been</a:t>
            </a:r>
            <a:r>
              <a:rPr lang="it-IT" dirty="0"/>
              <a:t>: </a:t>
            </a:r>
          </a:p>
          <a:p>
            <a:r>
              <a:rPr lang="it-IT" dirty="0"/>
              <a:t> regular </a:t>
            </a:r>
            <a:r>
              <a:rPr lang="it-IT" dirty="0" err="1"/>
              <a:t>teacher</a:t>
            </a:r>
            <a:r>
              <a:rPr lang="it-IT" dirty="0"/>
              <a:t> in Parma </a:t>
            </a:r>
            <a:r>
              <a:rPr lang="it-IT" dirty="0" err="1"/>
              <a:t>University</a:t>
            </a:r>
            <a:r>
              <a:rPr lang="it-IT" dirty="0"/>
              <a:t> of </a:t>
            </a:r>
            <a:r>
              <a:rPr lang="it-IT" dirty="0" err="1"/>
              <a:t>Colorimetry</a:t>
            </a:r>
            <a:r>
              <a:rPr lang="it-IT" dirty="0"/>
              <a:t> and </a:t>
            </a:r>
            <a:r>
              <a:rPr lang="it-IT" dirty="0" err="1"/>
              <a:t>Biophysics</a:t>
            </a:r>
            <a:r>
              <a:rPr lang="it-IT" dirty="0"/>
              <a:t>;</a:t>
            </a:r>
          </a:p>
          <a:p>
            <a:r>
              <a:rPr lang="it-IT" dirty="0"/>
              <a:t> </a:t>
            </a:r>
            <a:r>
              <a:rPr lang="it-IT" dirty="0" err="1"/>
              <a:t>teacher</a:t>
            </a:r>
            <a:r>
              <a:rPr lang="it-IT" dirty="0"/>
              <a:t> of “</a:t>
            </a:r>
            <a:r>
              <a:rPr lang="it-IT" dirty="0" err="1"/>
              <a:t>Colorimetry</a:t>
            </a:r>
            <a:r>
              <a:rPr lang="it-IT" dirty="0"/>
              <a:t>” in </a:t>
            </a:r>
            <a:r>
              <a:rPr lang="it-IT" dirty="0" err="1"/>
              <a:t>two</a:t>
            </a:r>
            <a:r>
              <a:rPr lang="it-IT" dirty="0"/>
              <a:t> </a:t>
            </a:r>
            <a:r>
              <a:rPr lang="it-IT" dirty="0" err="1"/>
              <a:t>postgraduate</a:t>
            </a:r>
            <a:r>
              <a:rPr lang="it-IT" dirty="0"/>
              <a:t> </a:t>
            </a:r>
            <a:r>
              <a:rPr lang="it-IT" dirty="0" err="1"/>
              <a:t>masters</a:t>
            </a:r>
            <a:r>
              <a:rPr lang="it-IT" dirty="0"/>
              <a:t> of the Torino </a:t>
            </a:r>
            <a:r>
              <a:rPr lang="it-IT" dirty="0" err="1"/>
              <a:t>Polytechnics</a:t>
            </a:r>
            <a:r>
              <a:rPr lang="it-IT" dirty="0"/>
              <a:t> and of </a:t>
            </a:r>
            <a:r>
              <a:rPr lang="it-IT" dirty="0" err="1"/>
              <a:t>Padua</a:t>
            </a:r>
            <a:r>
              <a:rPr lang="it-IT" dirty="0"/>
              <a:t> </a:t>
            </a:r>
            <a:r>
              <a:rPr lang="it-IT" dirty="0" err="1"/>
              <a:t>University</a:t>
            </a:r>
            <a:r>
              <a:rPr lang="it-IT" dirty="0"/>
              <a:t>; </a:t>
            </a:r>
          </a:p>
          <a:p>
            <a:r>
              <a:rPr lang="it-IT" dirty="0"/>
              <a:t> </a:t>
            </a:r>
            <a:r>
              <a:rPr lang="it-IT" dirty="0" err="1"/>
              <a:t>invited</a:t>
            </a:r>
            <a:r>
              <a:rPr lang="it-IT" dirty="0"/>
              <a:t> Professor of “</a:t>
            </a:r>
            <a:r>
              <a:rPr lang="it-IT" dirty="0" err="1"/>
              <a:t>Ciencia</a:t>
            </a:r>
            <a:r>
              <a:rPr lang="it-IT" dirty="0"/>
              <a:t> y </a:t>
            </a:r>
            <a:r>
              <a:rPr lang="it-IT" dirty="0" err="1"/>
              <a:t>Tecnología</a:t>
            </a:r>
            <a:r>
              <a:rPr lang="it-IT" dirty="0"/>
              <a:t> del Color” in the “</a:t>
            </a:r>
            <a:r>
              <a:rPr lang="it-IT" dirty="0" err="1"/>
              <a:t>Escuela</a:t>
            </a:r>
            <a:r>
              <a:rPr lang="it-IT" dirty="0"/>
              <a:t> de </a:t>
            </a:r>
            <a:r>
              <a:rPr lang="it-IT" dirty="0" err="1"/>
              <a:t>doctorado</a:t>
            </a:r>
            <a:r>
              <a:rPr lang="it-IT" dirty="0"/>
              <a:t> en </a:t>
            </a:r>
            <a:r>
              <a:rPr lang="it-IT" dirty="0" err="1"/>
              <a:t>física</a:t>
            </a:r>
            <a:r>
              <a:rPr lang="it-IT" dirty="0"/>
              <a:t> y </a:t>
            </a:r>
            <a:r>
              <a:rPr lang="it-IT" dirty="0" err="1"/>
              <a:t>matemáticas</a:t>
            </a:r>
            <a:r>
              <a:rPr lang="it-IT" dirty="0"/>
              <a:t>” </a:t>
            </a:r>
            <a:r>
              <a:rPr lang="it-IT" dirty="0" err="1"/>
              <a:t>at</a:t>
            </a:r>
            <a:r>
              <a:rPr lang="it-IT" dirty="0"/>
              <a:t> the Granada </a:t>
            </a:r>
            <a:r>
              <a:rPr lang="it-IT" dirty="0" err="1"/>
              <a:t>University</a:t>
            </a:r>
            <a:r>
              <a:rPr lang="it-IT" dirty="0"/>
              <a:t> (</a:t>
            </a:r>
            <a:r>
              <a:rPr lang="it-IT" dirty="0" err="1"/>
              <a:t>Spain</a:t>
            </a:r>
            <a:r>
              <a:rPr lang="it-IT" dirty="0"/>
              <a:t>); </a:t>
            </a:r>
          </a:p>
          <a:p>
            <a:r>
              <a:rPr lang="it-IT" dirty="0"/>
              <a:t> </a:t>
            </a:r>
            <a:r>
              <a:rPr lang="it-IT" dirty="0" err="1"/>
              <a:t>Emeritus</a:t>
            </a:r>
            <a:r>
              <a:rPr lang="it-IT" dirty="0"/>
              <a:t> </a:t>
            </a:r>
            <a:r>
              <a:rPr lang="it-IT" dirty="0" err="1"/>
              <a:t>Member</a:t>
            </a:r>
            <a:r>
              <a:rPr lang="it-IT" dirty="0"/>
              <a:t> of the </a:t>
            </a:r>
            <a:r>
              <a:rPr lang="it-IT" dirty="0" err="1"/>
              <a:t>Italian</a:t>
            </a:r>
            <a:r>
              <a:rPr lang="it-IT" dirty="0"/>
              <a:t> Society of </a:t>
            </a:r>
            <a:r>
              <a:rPr lang="it-IT" dirty="0" err="1"/>
              <a:t>Optics</a:t>
            </a:r>
            <a:r>
              <a:rPr lang="it-IT" dirty="0"/>
              <a:t> and </a:t>
            </a:r>
            <a:r>
              <a:rPr lang="it-IT" dirty="0" err="1"/>
              <a:t>Photonics</a:t>
            </a:r>
            <a:r>
              <a:rPr lang="it-IT" dirty="0"/>
              <a:t> (SIOF); </a:t>
            </a:r>
          </a:p>
          <a:p>
            <a:r>
              <a:rPr lang="it-IT" dirty="0"/>
              <a:t> Senior </a:t>
            </a:r>
            <a:r>
              <a:rPr lang="it-IT" dirty="0" err="1"/>
              <a:t>Member</a:t>
            </a:r>
            <a:r>
              <a:rPr lang="it-IT" dirty="0"/>
              <a:t> of the Optical Society of America (OSA).</a:t>
            </a:r>
          </a:p>
        </p:txBody>
      </p:sp>
    </p:spTree>
    <p:extLst>
      <p:ext uri="{BB962C8B-B14F-4D97-AF65-F5344CB8AC3E}">
        <p14:creationId xmlns:p14="http://schemas.microsoft.com/office/powerpoint/2010/main" val="2701789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9B8933D-5CE3-9447-9908-E9D85F839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CasellaDiTesto 6">
            <a:extLst>
              <a:ext uri="{FF2B5EF4-FFF2-40B4-BE49-F238E27FC236}">
                <a16:creationId xmlns:a16="http://schemas.microsoft.com/office/drawing/2014/main" id="{AADF8CA7-F9AA-864D-B0AF-EC3FA7F88199}"/>
              </a:ext>
            </a:extLst>
          </p:cNvPr>
          <p:cNvSpPr txBox="1"/>
          <p:nvPr/>
        </p:nvSpPr>
        <p:spPr>
          <a:xfrm>
            <a:off x="9589169" y="697832"/>
            <a:ext cx="1914435" cy="523220"/>
          </a:xfrm>
          <a:prstGeom prst="rect">
            <a:avLst/>
          </a:prstGeom>
          <a:noFill/>
        </p:spPr>
        <p:txBody>
          <a:bodyPr wrap="none" rtlCol="0">
            <a:spAutoFit/>
          </a:bodyPr>
          <a:lstStyle/>
          <a:p>
            <a:r>
              <a:rPr lang="it-IT" sz="2800" dirty="0"/>
              <a:t>Torino 2007</a:t>
            </a:r>
          </a:p>
        </p:txBody>
      </p:sp>
    </p:spTree>
    <p:extLst>
      <p:ext uri="{BB962C8B-B14F-4D97-AF65-F5344CB8AC3E}">
        <p14:creationId xmlns:p14="http://schemas.microsoft.com/office/powerpoint/2010/main" val="3385252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1F6DF2-30CF-4747-9983-FDCA66312BD8}"/>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6D15C783-9906-CA46-97EE-2408F376E6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2922" y="-108488"/>
            <a:ext cx="10766156" cy="15261122"/>
          </a:xfrm>
        </p:spPr>
      </p:pic>
    </p:spTree>
    <p:extLst>
      <p:ext uri="{BB962C8B-B14F-4D97-AF65-F5344CB8AC3E}">
        <p14:creationId xmlns:p14="http://schemas.microsoft.com/office/powerpoint/2010/main" val="3212947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FDB74BC5-CC57-8347-99C0-BF236F0BC7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83660"/>
            <a:ext cx="9922213" cy="7441660"/>
          </a:xfrm>
        </p:spPr>
      </p:pic>
      <p:sp>
        <p:nvSpPr>
          <p:cNvPr id="4" name="CasellaDiTesto 3">
            <a:extLst>
              <a:ext uri="{FF2B5EF4-FFF2-40B4-BE49-F238E27FC236}">
                <a16:creationId xmlns:a16="http://schemas.microsoft.com/office/drawing/2014/main" id="{8A9E6395-BBF8-864D-92EE-CC30BEFE75DE}"/>
              </a:ext>
            </a:extLst>
          </p:cNvPr>
          <p:cNvSpPr txBox="1"/>
          <p:nvPr/>
        </p:nvSpPr>
        <p:spPr>
          <a:xfrm>
            <a:off x="9922213" y="1057596"/>
            <a:ext cx="2207977" cy="523220"/>
          </a:xfrm>
          <a:prstGeom prst="rect">
            <a:avLst/>
          </a:prstGeom>
          <a:noFill/>
        </p:spPr>
        <p:txBody>
          <a:bodyPr wrap="none" rtlCol="0">
            <a:spAutoFit/>
          </a:bodyPr>
          <a:lstStyle/>
          <a:p>
            <a:r>
              <a:rPr lang="it-IT" sz="2800" dirty="0"/>
              <a:t>Palermo 2009</a:t>
            </a:r>
          </a:p>
        </p:txBody>
      </p:sp>
    </p:spTree>
    <p:extLst>
      <p:ext uri="{BB962C8B-B14F-4D97-AF65-F5344CB8AC3E}">
        <p14:creationId xmlns:p14="http://schemas.microsoft.com/office/powerpoint/2010/main" val="3594271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A7894F-FC58-274B-91C9-396D541FB526}"/>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70D18F9D-464C-0542-AE03-CD2B5B9F7C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028700"/>
            <a:ext cx="10515600" cy="7886700"/>
          </a:xfrm>
        </p:spPr>
      </p:pic>
    </p:spTree>
    <p:extLst>
      <p:ext uri="{BB962C8B-B14F-4D97-AF65-F5344CB8AC3E}">
        <p14:creationId xmlns:p14="http://schemas.microsoft.com/office/powerpoint/2010/main" val="4262276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58612F-6C70-2242-A996-49514A2546DC}"/>
              </a:ext>
            </a:extLst>
          </p:cNvPr>
          <p:cNvSpPr>
            <a:spLocks noGrp="1"/>
          </p:cNvSpPr>
          <p:nvPr>
            <p:ph type="title"/>
          </p:nvPr>
        </p:nvSpPr>
        <p:spPr/>
        <p:txBody>
          <a:bodyPr/>
          <a:lstStyle/>
          <a:p>
            <a:endParaRPr lang="it-IT"/>
          </a:p>
        </p:txBody>
      </p:sp>
      <p:pic>
        <p:nvPicPr>
          <p:cNvPr id="5" name="Immagine 4">
            <a:extLst>
              <a:ext uri="{FF2B5EF4-FFF2-40B4-BE49-F238E27FC236}">
                <a16:creationId xmlns:a16="http://schemas.microsoft.com/office/drawing/2014/main" id="{0050C300-584D-0946-B681-F98C7767D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3676" y="0"/>
            <a:ext cx="8944648" cy="6858000"/>
          </a:xfrm>
          <a:prstGeom prst="rect">
            <a:avLst/>
          </a:prstGeom>
        </p:spPr>
      </p:pic>
    </p:spTree>
    <p:extLst>
      <p:ext uri="{BB962C8B-B14F-4D97-AF65-F5344CB8AC3E}">
        <p14:creationId xmlns:p14="http://schemas.microsoft.com/office/powerpoint/2010/main" val="2751265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A86492-8374-504E-9836-1A64B83B5E99}"/>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6F848FA4-E2EE-7B41-9F4C-59862100F3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6600" y="-745067"/>
            <a:ext cx="6074864" cy="8547630"/>
          </a:xfrm>
        </p:spPr>
      </p:pic>
    </p:spTree>
    <p:extLst>
      <p:ext uri="{BB962C8B-B14F-4D97-AF65-F5344CB8AC3E}">
        <p14:creationId xmlns:p14="http://schemas.microsoft.com/office/powerpoint/2010/main" val="2954170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F35F6B-5FEC-7247-8009-E01DAB83800F}"/>
              </a:ext>
            </a:extLst>
          </p:cNvPr>
          <p:cNvSpPr>
            <a:spLocks noGrp="1"/>
          </p:cNvSpPr>
          <p:nvPr>
            <p:ph type="title"/>
          </p:nvPr>
        </p:nvSpPr>
        <p:spPr/>
        <p:txBody>
          <a:bodyPr/>
          <a:lstStyle/>
          <a:p>
            <a:endParaRPr lang="it-IT"/>
          </a:p>
        </p:txBody>
      </p:sp>
      <p:pic>
        <p:nvPicPr>
          <p:cNvPr id="5" name="Immagine 4">
            <a:extLst>
              <a:ext uri="{FF2B5EF4-FFF2-40B4-BE49-F238E27FC236}">
                <a16:creationId xmlns:a16="http://schemas.microsoft.com/office/drawing/2014/main" id="{C78A0960-5DD5-844B-AF6F-FA24BD42B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235" y="0"/>
            <a:ext cx="10111796" cy="6858000"/>
          </a:xfrm>
          <a:prstGeom prst="rect">
            <a:avLst/>
          </a:prstGeom>
        </p:spPr>
      </p:pic>
    </p:spTree>
    <p:extLst>
      <p:ext uri="{BB962C8B-B14F-4D97-AF65-F5344CB8AC3E}">
        <p14:creationId xmlns:p14="http://schemas.microsoft.com/office/powerpoint/2010/main" val="2027451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4BADF85-6EA3-D440-AC42-4E53684F9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360" y="-2878560"/>
            <a:ext cx="13976685" cy="10482514"/>
          </a:xfrm>
          <a:prstGeom prst="rect">
            <a:avLst/>
          </a:prstGeom>
        </p:spPr>
      </p:pic>
      <p:sp>
        <p:nvSpPr>
          <p:cNvPr id="5" name="CasellaDiTesto 4">
            <a:extLst>
              <a:ext uri="{FF2B5EF4-FFF2-40B4-BE49-F238E27FC236}">
                <a16:creationId xmlns:a16="http://schemas.microsoft.com/office/drawing/2014/main" id="{B6F00692-7BE6-2F4E-877F-39F6D190D338}"/>
              </a:ext>
            </a:extLst>
          </p:cNvPr>
          <p:cNvSpPr txBox="1"/>
          <p:nvPr/>
        </p:nvSpPr>
        <p:spPr>
          <a:xfrm>
            <a:off x="4620127" y="5618748"/>
            <a:ext cx="2268570" cy="646331"/>
          </a:xfrm>
          <a:prstGeom prst="rect">
            <a:avLst/>
          </a:prstGeom>
          <a:noFill/>
        </p:spPr>
        <p:txBody>
          <a:bodyPr wrap="none" rtlCol="0">
            <a:spAutoFit/>
          </a:bodyPr>
          <a:lstStyle/>
          <a:p>
            <a:r>
              <a:rPr lang="it-IT" sz="3600" dirty="0"/>
              <a:t>Lecce 2010</a:t>
            </a:r>
          </a:p>
        </p:txBody>
      </p:sp>
      <p:sp>
        <p:nvSpPr>
          <p:cNvPr id="3" name="Ovale 2">
            <a:extLst>
              <a:ext uri="{FF2B5EF4-FFF2-40B4-BE49-F238E27FC236}">
                <a16:creationId xmlns:a16="http://schemas.microsoft.com/office/drawing/2014/main" id="{9C091372-4B65-794F-A04A-7D43C61BB193}"/>
              </a:ext>
            </a:extLst>
          </p:cNvPr>
          <p:cNvSpPr/>
          <p:nvPr/>
        </p:nvSpPr>
        <p:spPr>
          <a:xfrm>
            <a:off x="7702657" y="2789695"/>
            <a:ext cx="1472339" cy="2061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5555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46EDCC2-2466-2340-B222-E36E621F22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asellaDiTesto 4">
            <a:extLst>
              <a:ext uri="{FF2B5EF4-FFF2-40B4-BE49-F238E27FC236}">
                <a16:creationId xmlns:a16="http://schemas.microsoft.com/office/drawing/2014/main" id="{9F9C4E0A-62ED-C749-8CA8-C20227594E49}"/>
              </a:ext>
            </a:extLst>
          </p:cNvPr>
          <p:cNvSpPr txBox="1"/>
          <p:nvPr/>
        </p:nvSpPr>
        <p:spPr>
          <a:xfrm>
            <a:off x="9721517" y="697832"/>
            <a:ext cx="1833194" cy="523220"/>
          </a:xfrm>
          <a:prstGeom prst="rect">
            <a:avLst/>
          </a:prstGeom>
          <a:noFill/>
        </p:spPr>
        <p:txBody>
          <a:bodyPr wrap="none" rtlCol="0">
            <a:spAutoFit/>
          </a:bodyPr>
          <a:lstStyle/>
          <a:p>
            <a:r>
              <a:rPr lang="it-IT" sz="2800" dirty="0"/>
              <a:t>Roma 2011</a:t>
            </a:r>
          </a:p>
        </p:txBody>
      </p:sp>
    </p:spTree>
    <p:extLst>
      <p:ext uri="{BB962C8B-B14F-4D97-AF65-F5344CB8AC3E}">
        <p14:creationId xmlns:p14="http://schemas.microsoft.com/office/powerpoint/2010/main" val="2280781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54A804-ABD7-0248-81AF-3CAB43D21FE8}"/>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121D1B88-8C15-3847-BFF0-8A681226E0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87" y="-1836724"/>
            <a:ext cx="12192000" cy="9144000"/>
          </a:xfrm>
          <a:prstGeom prst="rect">
            <a:avLst/>
          </a:prstGeom>
        </p:spPr>
      </p:pic>
      <p:sp>
        <p:nvSpPr>
          <p:cNvPr id="5" name="CasellaDiTesto 4">
            <a:extLst>
              <a:ext uri="{FF2B5EF4-FFF2-40B4-BE49-F238E27FC236}">
                <a16:creationId xmlns:a16="http://schemas.microsoft.com/office/drawing/2014/main" id="{C4755DBA-EB2D-C549-8494-EC25CC8CD27B}"/>
              </a:ext>
            </a:extLst>
          </p:cNvPr>
          <p:cNvSpPr txBox="1"/>
          <p:nvPr/>
        </p:nvSpPr>
        <p:spPr>
          <a:xfrm>
            <a:off x="4711806" y="5519214"/>
            <a:ext cx="2768387" cy="769441"/>
          </a:xfrm>
          <a:prstGeom prst="rect">
            <a:avLst/>
          </a:prstGeom>
          <a:noFill/>
        </p:spPr>
        <p:txBody>
          <a:bodyPr wrap="none" rtlCol="0">
            <a:spAutoFit/>
          </a:bodyPr>
          <a:lstStyle/>
          <a:p>
            <a:r>
              <a:rPr lang="it-IT" sz="4400" dirty="0"/>
              <a:t>Roma 2011</a:t>
            </a:r>
          </a:p>
        </p:txBody>
      </p:sp>
      <p:sp>
        <p:nvSpPr>
          <p:cNvPr id="6" name="Ovale 5">
            <a:extLst>
              <a:ext uri="{FF2B5EF4-FFF2-40B4-BE49-F238E27FC236}">
                <a16:creationId xmlns:a16="http://schemas.microsoft.com/office/drawing/2014/main" id="{4688ED74-B2B0-A641-B9A0-77A2E8E1F981}"/>
              </a:ext>
            </a:extLst>
          </p:cNvPr>
          <p:cNvSpPr/>
          <p:nvPr/>
        </p:nvSpPr>
        <p:spPr>
          <a:xfrm>
            <a:off x="6199318" y="2248627"/>
            <a:ext cx="1435855" cy="30066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4159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D8637B-DF64-2C43-AF87-098824AB49CB}"/>
              </a:ext>
            </a:extLst>
          </p:cNvPr>
          <p:cNvSpPr>
            <a:spLocks noGrp="1"/>
          </p:cNvSpPr>
          <p:nvPr>
            <p:ph type="title"/>
          </p:nvPr>
        </p:nvSpPr>
        <p:spPr/>
        <p:txBody>
          <a:bodyPr/>
          <a:lstStyle/>
          <a:p>
            <a:r>
              <a:rPr lang="it-IT" dirty="0" err="1"/>
              <a:t>Early</a:t>
            </a:r>
            <a:r>
              <a:rPr lang="it-IT" dirty="0"/>
              <a:t> </a:t>
            </a:r>
            <a:r>
              <a:rPr lang="it-IT" dirty="0" err="1"/>
              <a:t>interest</a:t>
            </a:r>
            <a:r>
              <a:rPr lang="it-IT" dirty="0"/>
              <a:t> and </a:t>
            </a:r>
            <a:r>
              <a:rPr lang="it-IT" dirty="0" err="1"/>
              <a:t>passions</a:t>
            </a:r>
            <a:endParaRPr lang="it-IT" dirty="0"/>
          </a:p>
        </p:txBody>
      </p:sp>
      <p:sp>
        <p:nvSpPr>
          <p:cNvPr id="3" name="Segnaposto contenuto 2">
            <a:extLst>
              <a:ext uri="{FF2B5EF4-FFF2-40B4-BE49-F238E27FC236}">
                <a16:creationId xmlns:a16="http://schemas.microsoft.com/office/drawing/2014/main" id="{C9EE493B-B6EF-2A4E-AA8B-2D9E00BA8A92}"/>
              </a:ext>
            </a:extLst>
          </p:cNvPr>
          <p:cNvSpPr>
            <a:spLocks noGrp="1"/>
          </p:cNvSpPr>
          <p:nvPr>
            <p:ph idx="1"/>
          </p:nvPr>
        </p:nvSpPr>
        <p:spPr/>
        <p:txBody>
          <a:bodyPr/>
          <a:lstStyle/>
          <a:p>
            <a:r>
              <a:rPr lang="it-IT" dirty="0"/>
              <a:t>Car </a:t>
            </a:r>
            <a:r>
              <a:rPr lang="it-IT" dirty="0" err="1"/>
              <a:t>pilot</a:t>
            </a:r>
            <a:endParaRPr lang="it-IT" dirty="0"/>
          </a:p>
          <a:p>
            <a:r>
              <a:rPr lang="it-IT" dirty="0" err="1"/>
              <a:t>Documentary</a:t>
            </a:r>
            <a:r>
              <a:rPr lang="it-IT" dirty="0"/>
              <a:t> </a:t>
            </a:r>
            <a:r>
              <a:rPr lang="it-IT" dirty="0" err="1"/>
              <a:t>director</a:t>
            </a:r>
            <a:endParaRPr lang="it-IT" dirty="0"/>
          </a:p>
        </p:txBody>
      </p:sp>
    </p:spTree>
    <p:extLst>
      <p:ext uri="{BB962C8B-B14F-4D97-AF65-F5344CB8AC3E}">
        <p14:creationId xmlns:p14="http://schemas.microsoft.com/office/powerpoint/2010/main" val="2247042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1DB6A-6898-433B-B647-364EC2500C3E}"/>
              </a:ext>
            </a:extLst>
          </p:cNvPr>
          <p:cNvSpPr>
            <a:spLocks noGrp="1"/>
          </p:cNvSpPr>
          <p:nvPr>
            <p:ph type="title"/>
          </p:nvPr>
        </p:nvSpPr>
        <p:spPr>
          <a:xfrm>
            <a:off x="0" y="-168275"/>
            <a:ext cx="10515600" cy="1325563"/>
          </a:xfrm>
        </p:spPr>
        <p:txBody>
          <a:bodyPr/>
          <a:lstStyle/>
          <a:p>
            <a:r>
              <a:rPr lang="en-US" dirty="0"/>
              <a:t>Milano 2015</a:t>
            </a:r>
          </a:p>
        </p:txBody>
      </p:sp>
      <p:pic>
        <p:nvPicPr>
          <p:cNvPr id="5" name="Content Placeholder 4">
            <a:extLst>
              <a:ext uri="{FF2B5EF4-FFF2-40B4-BE49-F238E27FC236}">
                <a16:creationId xmlns:a16="http://schemas.microsoft.com/office/drawing/2014/main" id="{6E70AFBF-462B-488C-B91F-6FDB38DCDC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66788"/>
            <a:ext cx="12234332" cy="6881812"/>
          </a:xfrm>
        </p:spPr>
      </p:pic>
    </p:spTree>
    <p:extLst>
      <p:ext uri="{BB962C8B-B14F-4D97-AF65-F5344CB8AC3E}">
        <p14:creationId xmlns:p14="http://schemas.microsoft.com/office/powerpoint/2010/main" val="313244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4F942-12AB-4DB4-8B5F-D0723AD2422A}"/>
              </a:ext>
            </a:extLst>
          </p:cNvPr>
          <p:cNvSpPr>
            <a:spLocks noGrp="1"/>
          </p:cNvSpPr>
          <p:nvPr>
            <p:ph type="title"/>
          </p:nvPr>
        </p:nvSpPr>
        <p:spPr>
          <a:xfrm>
            <a:off x="685800" y="822325"/>
            <a:ext cx="2781300" cy="1325563"/>
          </a:xfrm>
        </p:spPr>
        <p:txBody>
          <a:bodyPr/>
          <a:lstStyle/>
          <a:p>
            <a:r>
              <a:rPr lang="en-US" dirty="0"/>
              <a:t>Torino 2016</a:t>
            </a:r>
          </a:p>
        </p:txBody>
      </p:sp>
      <p:pic>
        <p:nvPicPr>
          <p:cNvPr id="5" name="Content Placeholder 4">
            <a:extLst>
              <a:ext uri="{FF2B5EF4-FFF2-40B4-BE49-F238E27FC236}">
                <a16:creationId xmlns:a16="http://schemas.microsoft.com/office/drawing/2014/main" id="{34773BEE-81BA-49DA-9AE4-58C4399A0F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0"/>
            <a:ext cx="8996892" cy="6747669"/>
          </a:xfrm>
        </p:spPr>
      </p:pic>
    </p:spTree>
    <p:extLst>
      <p:ext uri="{BB962C8B-B14F-4D97-AF65-F5344CB8AC3E}">
        <p14:creationId xmlns:p14="http://schemas.microsoft.com/office/powerpoint/2010/main" val="1783846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953F-E558-44AE-9AE6-1FCB57C6F9FE}"/>
              </a:ext>
            </a:extLst>
          </p:cNvPr>
          <p:cNvSpPr>
            <a:spLocks noGrp="1"/>
          </p:cNvSpPr>
          <p:nvPr>
            <p:ph type="title"/>
          </p:nvPr>
        </p:nvSpPr>
        <p:spPr>
          <a:xfrm>
            <a:off x="323850" y="422275"/>
            <a:ext cx="2604557" cy="1325563"/>
          </a:xfrm>
        </p:spPr>
        <p:txBody>
          <a:bodyPr/>
          <a:lstStyle/>
          <a:p>
            <a:r>
              <a:rPr lang="en-US" dirty="0"/>
              <a:t>Torino 2016</a:t>
            </a:r>
          </a:p>
        </p:txBody>
      </p:sp>
      <p:pic>
        <p:nvPicPr>
          <p:cNvPr id="5" name="Content Placeholder 4">
            <a:extLst>
              <a:ext uri="{FF2B5EF4-FFF2-40B4-BE49-F238E27FC236}">
                <a16:creationId xmlns:a16="http://schemas.microsoft.com/office/drawing/2014/main" id="{CE773CB0-45DB-46E3-B7A9-94C3D176C6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1" y="0"/>
            <a:ext cx="9143999" cy="6858000"/>
          </a:xfrm>
        </p:spPr>
      </p:pic>
    </p:spTree>
    <p:extLst>
      <p:ext uri="{BB962C8B-B14F-4D97-AF65-F5344CB8AC3E}">
        <p14:creationId xmlns:p14="http://schemas.microsoft.com/office/powerpoint/2010/main" val="2725457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42FF6-4127-4C09-A659-6595AF0A2AF3}"/>
              </a:ext>
            </a:extLst>
          </p:cNvPr>
          <p:cNvSpPr>
            <a:spLocks noGrp="1"/>
          </p:cNvSpPr>
          <p:nvPr>
            <p:ph type="title"/>
          </p:nvPr>
        </p:nvSpPr>
        <p:spPr/>
        <p:txBody>
          <a:bodyPr/>
          <a:lstStyle/>
          <a:p>
            <a:pPr algn="ctr"/>
            <a:r>
              <a:rPr lang="en-US" dirty="0"/>
              <a:t>Always gentle and polite</a:t>
            </a:r>
          </a:p>
        </p:txBody>
      </p:sp>
      <p:sp>
        <p:nvSpPr>
          <p:cNvPr id="3" name="Content Placeholder 2">
            <a:extLst>
              <a:ext uri="{FF2B5EF4-FFF2-40B4-BE49-F238E27FC236}">
                <a16:creationId xmlns:a16="http://schemas.microsoft.com/office/drawing/2014/main" id="{9B5C7ECB-3FD9-4FF2-A00A-A1B61C6B175D}"/>
              </a:ext>
            </a:extLst>
          </p:cNvPr>
          <p:cNvSpPr>
            <a:spLocks noGrp="1"/>
          </p:cNvSpPr>
          <p:nvPr>
            <p:ph idx="1"/>
          </p:nvPr>
        </p:nvSpPr>
        <p:spPr/>
        <p:txBody>
          <a:bodyPr>
            <a:normAutofit fontScale="92500" lnSpcReduction="10000"/>
          </a:bodyPr>
          <a:lstStyle/>
          <a:p>
            <a:pPr marL="0" indent="0">
              <a:buNone/>
            </a:pPr>
            <a:r>
              <a:rPr lang="it-IT" dirty="0"/>
              <a:t>Gentile </a:t>
            </a:r>
            <a:r>
              <a:rPr lang="it-IT" dirty="0" err="1"/>
              <a:t>Bonanomi</a:t>
            </a:r>
            <a:r>
              <a:rPr lang="it-IT" dirty="0"/>
              <a:t>,</a:t>
            </a:r>
            <a:br>
              <a:rPr lang="it-IT" dirty="0"/>
            </a:br>
            <a:r>
              <a:rPr lang="it-IT" dirty="0"/>
              <a:t>ho ricevuto la sua tesi.</a:t>
            </a:r>
            <a:br>
              <a:rPr lang="it-IT" dirty="0"/>
            </a:br>
            <a:r>
              <a:rPr lang="it-IT" dirty="0"/>
              <a:t>Mi dice di non avere capito quale sia il mio giudizio sulla sua tesi. Non si preoccupi di questo. Al momento credo che sia bene che lei si prepari per una buona esposizione, in modo che nel tempo che avrà a disposizione, tutti coloro che saranno presenti possano cogliere l'importanza e l'attualità della sua tesi.</a:t>
            </a:r>
            <a:br>
              <a:rPr lang="it-IT" dirty="0"/>
            </a:br>
            <a:r>
              <a:rPr lang="it-IT" dirty="0"/>
              <a:t>Da me si aspetti domande oneste.</a:t>
            </a:r>
            <a:br>
              <a:rPr lang="it-IT" dirty="0"/>
            </a:br>
            <a:r>
              <a:rPr lang="it-IT" dirty="0"/>
              <a:t>Se in futuro avremo l'occasione di incontrarci, farò con piacere  una </a:t>
            </a:r>
            <a:r>
              <a:rPr lang="it-IT" dirty="0" err="1"/>
              <a:t>chiaccherata</a:t>
            </a:r>
            <a:r>
              <a:rPr lang="it-IT" dirty="0"/>
              <a:t>  con lei, senza limitarci allo stretto ambito della tesi, rimanendo comunque nell'ambito dell'</a:t>
            </a:r>
            <a:r>
              <a:rPr lang="it-IT" dirty="0" err="1"/>
              <a:t>imaging</a:t>
            </a:r>
            <a:r>
              <a:rPr lang="it-IT" dirty="0"/>
              <a:t>.</a:t>
            </a:r>
            <a:br>
              <a:rPr lang="it-IT" dirty="0"/>
            </a:br>
            <a:r>
              <a:rPr lang="it-IT" dirty="0"/>
              <a:t>Buone cose e serenità</a:t>
            </a:r>
            <a:br>
              <a:rPr lang="it-IT" dirty="0"/>
            </a:br>
            <a:r>
              <a:rPr lang="it-IT" dirty="0"/>
              <a:t>Claudio Oleari</a:t>
            </a:r>
            <a:endParaRPr lang="en-US" dirty="0"/>
          </a:p>
        </p:txBody>
      </p:sp>
      <p:cxnSp>
        <p:nvCxnSpPr>
          <p:cNvPr id="4" name="Connettore 1 3">
            <a:extLst>
              <a:ext uri="{FF2B5EF4-FFF2-40B4-BE49-F238E27FC236}">
                <a16:creationId xmlns:a16="http://schemas.microsoft.com/office/drawing/2014/main" id="{228C2FC7-8F58-E141-8FBB-E7CB13B3C94A}"/>
              </a:ext>
            </a:extLst>
          </p:cNvPr>
          <p:cNvCxnSpPr>
            <a:cxnSpLocks/>
          </p:cNvCxnSpPr>
          <p:nvPr/>
        </p:nvCxnSpPr>
        <p:spPr>
          <a:xfrm>
            <a:off x="838200" y="4401040"/>
            <a:ext cx="4678180"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261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54A804-ABD7-0248-81AF-3CAB43D21FE8}"/>
              </a:ext>
            </a:extLst>
          </p:cNvPr>
          <p:cNvSpPr>
            <a:spLocks noGrp="1"/>
          </p:cNvSpPr>
          <p:nvPr>
            <p:ph type="title"/>
          </p:nvPr>
        </p:nvSpPr>
        <p:spPr>
          <a:xfrm>
            <a:off x="869196" y="2922346"/>
            <a:ext cx="10515600" cy="1325563"/>
          </a:xfrm>
        </p:spPr>
        <p:txBody>
          <a:bodyPr/>
          <a:lstStyle/>
          <a:p>
            <a:r>
              <a:rPr lang="it-IT" dirty="0"/>
              <a:t>A </a:t>
            </a:r>
            <a:r>
              <a:rPr lang="it-IT" dirty="0" err="1"/>
              <a:t>tradition</a:t>
            </a:r>
            <a:r>
              <a:rPr lang="it-IT" dirty="0"/>
              <a:t> from Claudio: </a:t>
            </a:r>
            <a:r>
              <a:rPr lang="it-IT" dirty="0" err="1"/>
              <a:t>his</a:t>
            </a:r>
            <a:r>
              <a:rPr lang="it-IT" dirty="0"/>
              <a:t> Christmas mail</a:t>
            </a:r>
          </a:p>
        </p:txBody>
      </p:sp>
    </p:spTree>
    <p:extLst>
      <p:ext uri="{BB962C8B-B14F-4D97-AF65-F5344CB8AC3E}">
        <p14:creationId xmlns:p14="http://schemas.microsoft.com/office/powerpoint/2010/main" val="1451201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54A804-ABD7-0248-81AF-3CAB43D21FE8}"/>
              </a:ext>
            </a:extLst>
          </p:cNvPr>
          <p:cNvSpPr>
            <a:spLocks noGrp="1"/>
          </p:cNvSpPr>
          <p:nvPr>
            <p:ph type="title"/>
          </p:nvPr>
        </p:nvSpPr>
        <p:spPr/>
        <p:txBody>
          <a:bodyPr/>
          <a:lstStyle/>
          <a:p>
            <a:endParaRPr lang="it-IT"/>
          </a:p>
        </p:txBody>
      </p:sp>
      <p:sp>
        <p:nvSpPr>
          <p:cNvPr id="5" name="Rettangolo 4">
            <a:extLst>
              <a:ext uri="{FF2B5EF4-FFF2-40B4-BE49-F238E27FC236}">
                <a16:creationId xmlns:a16="http://schemas.microsoft.com/office/drawing/2014/main" id="{5D8D2476-64BD-0348-B90B-18BB82DB6877}"/>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39234263-756F-2346-9264-0AF2D15A4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11829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54A804-ABD7-0248-81AF-3CAB43D21FE8}"/>
              </a:ext>
            </a:extLst>
          </p:cNvPr>
          <p:cNvSpPr>
            <a:spLocks noGrp="1"/>
          </p:cNvSpPr>
          <p:nvPr>
            <p:ph type="title"/>
          </p:nvPr>
        </p:nvSpPr>
        <p:spPr/>
        <p:txBody>
          <a:bodyPr/>
          <a:lstStyle/>
          <a:p>
            <a:endParaRPr lang="it-IT"/>
          </a:p>
        </p:txBody>
      </p:sp>
      <p:sp>
        <p:nvSpPr>
          <p:cNvPr id="5" name="Rettangolo 4">
            <a:extLst>
              <a:ext uri="{FF2B5EF4-FFF2-40B4-BE49-F238E27FC236}">
                <a16:creationId xmlns:a16="http://schemas.microsoft.com/office/drawing/2014/main" id="{8EE3A43E-69DB-BA40-966E-65318760D4A0}"/>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C1247A69-DB88-8F43-B640-ABAEFDEF4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82487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54A804-ABD7-0248-81AF-3CAB43D21FE8}"/>
              </a:ext>
            </a:extLst>
          </p:cNvPr>
          <p:cNvSpPr>
            <a:spLocks noGrp="1"/>
          </p:cNvSpPr>
          <p:nvPr>
            <p:ph type="title"/>
          </p:nvPr>
        </p:nvSpPr>
        <p:spPr/>
        <p:txBody>
          <a:bodyPr/>
          <a:lstStyle/>
          <a:p>
            <a:endParaRPr lang="it-IT"/>
          </a:p>
        </p:txBody>
      </p:sp>
      <p:sp>
        <p:nvSpPr>
          <p:cNvPr id="5" name="Rettangolo 4">
            <a:extLst>
              <a:ext uri="{FF2B5EF4-FFF2-40B4-BE49-F238E27FC236}">
                <a16:creationId xmlns:a16="http://schemas.microsoft.com/office/drawing/2014/main" id="{99DC77DD-0BEA-2243-82DB-74BEAD7F93D1}"/>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12BB706D-FC6A-824D-BACA-C21090A98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6501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54A804-ABD7-0248-81AF-3CAB43D21FE8}"/>
              </a:ext>
            </a:extLst>
          </p:cNvPr>
          <p:cNvSpPr>
            <a:spLocks noGrp="1"/>
          </p:cNvSpPr>
          <p:nvPr>
            <p:ph type="title"/>
          </p:nvPr>
        </p:nvSpPr>
        <p:spPr/>
        <p:txBody>
          <a:bodyPr/>
          <a:lstStyle/>
          <a:p>
            <a:endParaRPr lang="it-IT"/>
          </a:p>
        </p:txBody>
      </p:sp>
      <p:sp>
        <p:nvSpPr>
          <p:cNvPr id="5" name="Rettangolo 4">
            <a:extLst>
              <a:ext uri="{FF2B5EF4-FFF2-40B4-BE49-F238E27FC236}">
                <a16:creationId xmlns:a16="http://schemas.microsoft.com/office/drawing/2014/main" id="{838C5785-9DB9-AE4A-A9FA-2A235DDF4EA8}"/>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FD0C2873-E229-264F-A1C3-5C5F9168B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66136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54A804-ABD7-0248-81AF-3CAB43D21FE8}"/>
              </a:ext>
            </a:extLst>
          </p:cNvPr>
          <p:cNvSpPr>
            <a:spLocks noGrp="1"/>
          </p:cNvSpPr>
          <p:nvPr>
            <p:ph type="title"/>
          </p:nvPr>
        </p:nvSpPr>
        <p:spPr/>
        <p:txBody>
          <a:bodyPr/>
          <a:lstStyle/>
          <a:p>
            <a:endParaRPr lang="it-IT"/>
          </a:p>
        </p:txBody>
      </p:sp>
      <p:sp>
        <p:nvSpPr>
          <p:cNvPr id="4" name="Rettangolo 3">
            <a:extLst>
              <a:ext uri="{FF2B5EF4-FFF2-40B4-BE49-F238E27FC236}">
                <a16:creationId xmlns:a16="http://schemas.microsoft.com/office/drawing/2014/main" id="{95973A8F-E5A6-7545-8D29-33D5691D74F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5D81AFA4-3D49-9947-8552-1379AF8DF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515" y="-4864"/>
            <a:ext cx="9150485" cy="6862864"/>
          </a:xfrm>
          <a:prstGeom prst="rect">
            <a:avLst/>
          </a:prstGeom>
        </p:spPr>
      </p:pic>
    </p:spTree>
    <p:extLst>
      <p:ext uri="{BB962C8B-B14F-4D97-AF65-F5344CB8AC3E}">
        <p14:creationId xmlns:p14="http://schemas.microsoft.com/office/powerpoint/2010/main" val="4126363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magine 4">
            <a:extLst>
              <a:ext uri="{FF2B5EF4-FFF2-40B4-BE49-F238E27FC236}">
                <a16:creationId xmlns:a16="http://schemas.microsoft.com/office/drawing/2014/main" id="{4E139D29-906E-8744-8B3E-CB874F0E7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290" y="1629089"/>
            <a:ext cx="2545948" cy="3620021"/>
          </a:xfrm>
          <a:prstGeom prst="rect">
            <a:avLst/>
          </a:prstGeom>
        </p:spPr>
      </p:pic>
      <p:sp>
        <p:nvSpPr>
          <p:cNvPr id="3" name="Segnaposto contenuto 2">
            <a:extLst>
              <a:ext uri="{FF2B5EF4-FFF2-40B4-BE49-F238E27FC236}">
                <a16:creationId xmlns:a16="http://schemas.microsoft.com/office/drawing/2014/main" id="{FBA5DD5E-D482-C64C-AAB0-EEBF84FF1000}"/>
              </a:ext>
            </a:extLst>
          </p:cNvPr>
          <p:cNvSpPr>
            <a:spLocks noGrp="1"/>
          </p:cNvSpPr>
          <p:nvPr>
            <p:ph idx="1"/>
          </p:nvPr>
        </p:nvSpPr>
        <p:spPr>
          <a:xfrm>
            <a:off x="5271541" y="2443397"/>
            <a:ext cx="6675620" cy="2308485"/>
          </a:xfrm>
        </p:spPr>
        <p:txBody>
          <a:bodyPr anchor="ctr">
            <a:normAutofit/>
          </a:bodyPr>
          <a:lstStyle/>
          <a:p>
            <a:pPr marL="0" indent="0" algn="ctr">
              <a:buNone/>
            </a:pPr>
            <a:r>
              <a:rPr lang="it-IT" sz="3200" dirty="0">
                <a:solidFill>
                  <a:srgbClr val="000000"/>
                </a:solidFill>
              </a:rPr>
              <a:t>Claudio Oleari = </a:t>
            </a:r>
            <a:r>
              <a:rPr lang="it-IT" sz="3200" dirty="0" err="1">
                <a:solidFill>
                  <a:srgbClr val="000000"/>
                </a:solidFill>
              </a:rPr>
              <a:t>Italian</a:t>
            </a:r>
            <a:r>
              <a:rPr lang="it-IT" sz="3200" dirty="0">
                <a:solidFill>
                  <a:srgbClr val="000000"/>
                </a:solidFill>
              </a:rPr>
              <a:t> </a:t>
            </a:r>
            <a:r>
              <a:rPr lang="it-IT" sz="3200" dirty="0" err="1">
                <a:solidFill>
                  <a:srgbClr val="000000"/>
                </a:solidFill>
              </a:rPr>
              <a:t>colorimetry</a:t>
            </a:r>
            <a:endParaRPr lang="it-IT" sz="3200" dirty="0">
              <a:solidFill>
                <a:srgbClr val="000000"/>
              </a:solidFill>
            </a:endParaRPr>
          </a:p>
          <a:p>
            <a:pPr marL="0" indent="0" algn="ctr">
              <a:buNone/>
            </a:pPr>
            <a:r>
              <a:rPr lang="it-IT" sz="3200" dirty="0" err="1">
                <a:solidFill>
                  <a:srgbClr val="000000"/>
                </a:solidFill>
              </a:rPr>
              <a:t>Italian</a:t>
            </a:r>
            <a:r>
              <a:rPr lang="it-IT" sz="3200" dirty="0">
                <a:solidFill>
                  <a:srgbClr val="000000"/>
                </a:solidFill>
              </a:rPr>
              <a:t> </a:t>
            </a:r>
            <a:r>
              <a:rPr lang="it-IT" sz="3200" dirty="0" err="1">
                <a:solidFill>
                  <a:srgbClr val="000000"/>
                </a:solidFill>
              </a:rPr>
              <a:t>colorimetry</a:t>
            </a:r>
            <a:r>
              <a:rPr lang="it-IT" sz="3200" dirty="0">
                <a:solidFill>
                  <a:srgbClr val="000000"/>
                </a:solidFill>
              </a:rPr>
              <a:t> = Claudio Oleari</a:t>
            </a:r>
          </a:p>
          <a:p>
            <a:endParaRPr lang="it-IT" sz="2000" dirty="0">
              <a:solidFill>
                <a:srgbClr val="000000"/>
              </a:solidFill>
            </a:endParaRPr>
          </a:p>
        </p:txBody>
      </p:sp>
    </p:spTree>
    <p:extLst>
      <p:ext uri="{BB962C8B-B14F-4D97-AF65-F5344CB8AC3E}">
        <p14:creationId xmlns:p14="http://schemas.microsoft.com/office/powerpoint/2010/main" val="10365955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13FF281-9AF9-044E-B7B2-C2900E31C441}"/>
              </a:ext>
            </a:extLst>
          </p:cNvPr>
          <p:cNvPicPr>
            <a:picLocks noChangeAspect="1"/>
          </p:cNvPicPr>
          <p:nvPr/>
        </p:nvPicPr>
        <p:blipFill>
          <a:blip r:embed="rId2"/>
          <a:stretch>
            <a:fillRect/>
          </a:stretch>
        </p:blipFill>
        <p:spPr>
          <a:xfrm>
            <a:off x="3048000" y="1714500"/>
            <a:ext cx="6096000" cy="3429000"/>
          </a:xfrm>
          <a:prstGeom prst="rect">
            <a:avLst/>
          </a:prstGeom>
        </p:spPr>
      </p:pic>
      <p:pic>
        <p:nvPicPr>
          <p:cNvPr id="7" name="Immagine 6">
            <a:extLst>
              <a:ext uri="{FF2B5EF4-FFF2-40B4-BE49-F238E27FC236}">
                <a16:creationId xmlns:a16="http://schemas.microsoft.com/office/drawing/2014/main" id="{7ECBB870-7812-8040-9F60-56CADD192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800" cy="16257067"/>
          </a:xfrm>
          <a:prstGeom prst="rect">
            <a:avLst/>
          </a:prstGeom>
        </p:spPr>
      </p:pic>
    </p:spTree>
    <p:extLst>
      <p:ext uri="{BB962C8B-B14F-4D97-AF65-F5344CB8AC3E}">
        <p14:creationId xmlns:p14="http://schemas.microsoft.com/office/powerpoint/2010/main" val="2222438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05A3DE-A296-B145-B5A7-BAE3B8C9E93D}"/>
              </a:ext>
            </a:extLst>
          </p:cNvPr>
          <p:cNvSpPr>
            <a:spLocks noGrp="1"/>
          </p:cNvSpPr>
          <p:nvPr>
            <p:ph type="title"/>
          </p:nvPr>
        </p:nvSpPr>
        <p:spPr/>
        <p:txBody>
          <a:bodyPr/>
          <a:lstStyle/>
          <a:p>
            <a:pPr algn="ctr"/>
            <a:r>
              <a:rPr lang="it-IT" b="1" dirty="0"/>
              <a:t>Memory </a:t>
            </a:r>
            <a:r>
              <a:rPr lang="it-IT" b="1" dirty="0" err="1"/>
              <a:t>Outline</a:t>
            </a:r>
            <a:endParaRPr lang="it-IT" b="1" dirty="0"/>
          </a:p>
        </p:txBody>
      </p:sp>
      <p:sp>
        <p:nvSpPr>
          <p:cNvPr id="3" name="Segnaposto contenuto 2">
            <a:extLst>
              <a:ext uri="{FF2B5EF4-FFF2-40B4-BE49-F238E27FC236}">
                <a16:creationId xmlns:a16="http://schemas.microsoft.com/office/drawing/2014/main" id="{FF238019-6E05-004E-8BD8-0861A0CC0BC4}"/>
              </a:ext>
            </a:extLst>
          </p:cNvPr>
          <p:cNvSpPr>
            <a:spLocks noGrp="1"/>
          </p:cNvSpPr>
          <p:nvPr>
            <p:ph idx="1"/>
          </p:nvPr>
        </p:nvSpPr>
        <p:spPr>
          <a:xfrm>
            <a:off x="1104901" y="2506662"/>
            <a:ext cx="9893508" cy="3219581"/>
          </a:xfrm>
        </p:spPr>
        <p:txBody>
          <a:bodyPr/>
          <a:lstStyle/>
          <a:p>
            <a:pPr>
              <a:spcBef>
                <a:spcPts val="2800"/>
              </a:spcBef>
            </a:pPr>
            <a:r>
              <a:rPr lang="it-IT" sz="3600" dirty="0"/>
              <a:t>Claudio and the </a:t>
            </a:r>
            <a:r>
              <a:rPr lang="it-IT" sz="3600" dirty="0" err="1"/>
              <a:t>origin</a:t>
            </a:r>
            <a:r>
              <a:rPr lang="it-IT" sz="3600" dirty="0"/>
              <a:t> of  Gruppo del Colore  (Alessandro)</a:t>
            </a:r>
          </a:p>
          <a:p>
            <a:pPr>
              <a:spcBef>
                <a:spcPts val="2800"/>
              </a:spcBef>
            </a:pPr>
            <a:r>
              <a:rPr lang="it-IT" sz="3600" dirty="0"/>
              <a:t>A </a:t>
            </a:r>
            <a:r>
              <a:rPr lang="it-IT" sz="3600" dirty="0" err="1"/>
              <a:t>project</a:t>
            </a:r>
            <a:r>
              <a:rPr lang="it-IT" sz="3600" dirty="0"/>
              <a:t> with Claudio  (Gabriele)</a:t>
            </a:r>
          </a:p>
          <a:p>
            <a:pPr>
              <a:spcBef>
                <a:spcPts val="2800"/>
              </a:spcBef>
            </a:pPr>
            <a:r>
              <a:rPr lang="it-IT" sz="3600" dirty="0" err="1"/>
              <a:t>Working</a:t>
            </a:r>
            <a:r>
              <a:rPr lang="it-IT" sz="3600" dirty="0"/>
              <a:t> with Claudio  (Manuel)</a:t>
            </a:r>
          </a:p>
          <a:p>
            <a:endParaRPr lang="it-IT" dirty="0"/>
          </a:p>
        </p:txBody>
      </p:sp>
    </p:spTree>
    <p:extLst>
      <p:ext uri="{BB962C8B-B14F-4D97-AF65-F5344CB8AC3E}">
        <p14:creationId xmlns:p14="http://schemas.microsoft.com/office/powerpoint/2010/main" val="2602930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8230A6-23B3-FF43-AE7A-18A5C91CAC53}"/>
              </a:ext>
            </a:extLst>
          </p:cNvPr>
          <p:cNvSpPr>
            <a:spLocks noGrp="1"/>
          </p:cNvSpPr>
          <p:nvPr>
            <p:ph type="title"/>
          </p:nvPr>
        </p:nvSpPr>
        <p:spPr>
          <a:xfrm>
            <a:off x="838200" y="149976"/>
            <a:ext cx="10515600" cy="1325563"/>
          </a:xfrm>
        </p:spPr>
        <p:txBody>
          <a:bodyPr/>
          <a:lstStyle/>
          <a:p>
            <a:pPr algn="ctr"/>
            <a:r>
              <a:rPr lang="it-IT" dirty="0"/>
              <a:t>… </a:t>
            </a:r>
            <a:r>
              <a:rPr lang="it-IT" dirty="0" err="1"/>
              <a:t>Claudio’s</a:t>
            </a:r>
            <a:r>
              <a:rPr lang="it-IT" dirty="0"/>
              <a:t> </a:t>
            </a:r>
            <a:r>
              <a:rPr lang="it-IT" dirty="0" err="1"/>
              <a:t>words</a:t>
            </a:r>
            <a:r>
              <a:rPr lang="it-IT" dirty="0"/>
              <a:t> </a:t>
            </a:r>
            <a:r>
              <a:rPr lang="it-IT" dirty="0" err="1"/>
              <a:t>about</a:t>
            </a:r>
            <a:r>
              <a:rPr lang="it-IT" dirty="0"/>
              <a:t> the </a:t>
            </a:r>
            <a:r>
              <a:rPr lang="it-IT" dirty="0" err="1"/>
              <a:t>origins</a:t>
            </a:r>
            <a:endParaRPr lang="it-IT" dirty="0"/>
          </a:p>
        </p:txBody>
      </p:sp>
      <p:sp>
        <p:nvSpPr>
          <p:cNvPr id="3" name="Segnaposto contenuto 2">
            <a:extLst>
              <a:ext uri="{FF2B5EF4-FFF2-40B4-BE49-F238E27FC236}">
                <a16:creationId xmlns:a16="http://schemas.microsoft.com/office/drawing/2014/main" id="{1043A749-5600-E84D-90D9-63C77FD91ABD}"/>
              </a:ext>
            </a:extLst>
          </p:cNvPr>
          <p:cNvSpPr>
            <a:spLocks noGrp="1"/>
          </p:cNvSpPr>
          <p:nvPr>
            <p:ph idx="1"/>
          </p:nvPr>
        </p:nvSpPr>
        <p:spPr>
          <a:xfrm>
            <a:off x="188258" y="1475539"/>
            <a:ext cx="11815483" cy="4351338"/>
          </a:xfrm>
        </p:spPr>
        <p:txBody>
          <a:bodyPr>
            <a:noAutofit/>
          </a:bodyPr>
          <a:lstStyle/>
          <a:p>
            <a:pPr marL="0" indent="0">
              <a:buNone/>
            </a:pPr>
            <a:r>
              <a:rPr lang="it-IT" sz="2000" dirty="0"/>
              <a:t>La tradizione artistica italiana è unica e impressionante, eppure, nonostante tanta ricchezza, in Italia non esiste una diffusa cultura scientifica del colore. Esiste però una sensibilità al colore molto particolare. Nel paese della luce, pare che il colore debba essere negato: credo che l’italiano sia l’unico popolo al mondo a scegliere automobili dal colore acromatico; soffermiamoci ad osservare un parcheggio, dal bianco al nero tutti i colori sono presenti, ma tutti privi di tinta. Quando un’auto ha tinta, il colore è sempre </a:t>
            </a:r>
            <a:r>
              <a:rPr lang="it-IT" sz="2000" dirty="0" err="1"/>
              <a:t>desaturato</a:t>
            </a:r>
            <a:r>
              <a:rPr lang="it-IT" sz="2000" dirty="0"/>
              <a:t>, a bassissima croma. E così vale per gli abiti, per gli edifici, ... . Il colore è prerogativa dell’infanzia, dello sport e della pubblicità. Nessun italiano adulto oggi vestirebbe abiti con i colori squillanti e l’effetto cangiante delle vesti dei profeti della Cappella Sistina. Sia ben chiaro che ciò non significa mancanza di buon gusto e di eleganza. Forse, proprio grazie a questa negazione del colore, emergono altri aspetti, come la patina del tempo sui muri. </a:t>
            </a:r>
            <a:br>
              <a:rPr lang="it-IT" sz="2000" dirty="0"/>
            </a:br>
            <a:r>
              <a:rPr lang="it-IT" sz="2000" dirty="0"/>
              <a:t>Le ombre e le luci si ammorbidiscono degradando le une nelle altre. Sensazioni impossibili quando il colore emerge, prevarica e appiattisce le figure su piani di colore. Il confronto con l’oltralpe è impressionante.</a:t>
            </a:r>
            <a:br>
              <a:rPr lang="it-IT" sz="2000" dirty="0"/>
            </a:br>
            <a:r>
              <a:rPr lang="it-IT" sz="2000" dirty="0"/>
              <a:t>Tutto ciò non significa che il colore non sia importante. Il colore è l’elemento primo nella comunicazione e il </a:t>
            </a:r>
            <a:r>
              <a:rPr lang="it-IT" sz="2000" i="1" dirty="0"/>
              <a:t>giusto colore</a:t>
            </a:r>
            <a:r>
              <a:rPr lang="it-IT" sz="2000" dirty="0"/>
              <a:t>, oltre che ad avere valore estetico, è sinonimo di qualità, sia per le cose naturali sia per gli oggetti artificiali. Ed è a questo punto, che dovendo quantificare e riprodurre il colore, si richiede una conoscenza del colore, non una conoscenza artistica, ma scientifica e tecnica. I testi della tradizione italiana ci portano lontano nel tempo e sono prevalentemente rivolti all’arte. La scuola è assente. La ricerca colorimetrica pure. Ma la richiesta per una cultura del colore è forte e crescente. Così, nel 1995 venne attivato il </a:t>
            </a:r>
            <a:r>
              <a:rPr lang="it-IT" sz="2000" i="1" dirty="0"/>
              <a:t>Gruppo di lavoro in Colorimetria e </a:t>
            </a:r>
            <a:r>
              <a:rPr lang="it-IT" sz="2000" i="1" dirty="0" err="1"/>
              <a:t>Reflectoscopia</a:t>
            </a:r>
            <a:r>
              <a:rPr lang="it-IT" sz="2000" dirty="0"/>
              <a:t> della Società Italiana di Ottica e Fotonica (SIOF). Il riferimento e il modello fu il </a:t>
            </a:r>
            <a:r>
              <a:rPr lang="it-IT" sz="2000" i="1" dirty="0" err="1"/>
              <a:t>Colour</a:t>
            </a:r>
            <a:r>
              <a:rPr lang="it-IT" sz="2000" i="1" dirty="0"/>
              <a:t> Group</a:t>
            </a:r>
            <a:r>
              <a:rPr lang="it-IT" sz="2000" dirty="0"/>
              <a:t> inglese</a:t>
            </a:r>
          </a:p>
        </p:txBody>
      </p:sp>
      <p:grpSp>
        <p:nvGrpSpPr>
          <p:cNvPr id="12" name="Gruppo 11">
            <a:extLst>
              <a:ext uri="{FF2B5EF4-FFF2-40B4-BE49-F238E27FC236}">
                <a16:creationId xmlns:a16="http://schemas.microsoft.com/office/drawing/2014/main" id="{85582CC4-199F-3F4D-B687-30B85423C279}"/>
              </a:ext>
            </a:extLst>
          </p:cNvPr>
          <p:cNvGrpSpPr/>
          <p:nvPr/>
        </p:nvGrpSpPr>
        <p:grpSpPr>
          <a:xfrm>
            <a:off x="247633" y="1793174"/>
            <a:ext cx="11413938" cy="259278"/>
            <a:chOff x="247633" y="1793174"/>
            <a:chExt cx="11413938" cy="259278"/>
          </a:xfrm>
        </p:grpSpPr>
        <p:cxnSp>
          <p:nvCxnSpPr>
            <p:cNvPr id="5" name="Connettore 1 4">
              <a:extLst>
                <a:ext uri="{FF2B5EF4-FFF2-40B4-BE49-F238E27FC236}">
                  <a16:creationId xmlns:a16="http://schemas.microsoft.com/office/drawing/2014/main" id="{0A322B5C-F1C6-A647-8EF0-14C13E7B1053}"/>
                </a:ext>
              </a:extLst>
            </p:cNvPr>
            <p:cNvCxnSpPr>
              <a:cxnSpLocks/>
            </p:cNvCxnSpPr>
            <p:nvPr/>
          </p:nvCxnSpPr>
          <p:spPr>
            <a:xfrm>
              <a:off x="285010" y="1793174"/>
              <a:ext cx="11376561"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8" name="Connettore 1 7">
              <a:extLst>
                <a:ext uri="{FF2B5EF4-FFF2-40B4-BE49-F238E27FC236}">
                  <a16:creationId xmlns:a16="http://schemas.microsoft.com/office/drawing/2014/main" id="{290D4CC6-91B4-C448-A6B0-B7432A879362}"/>
                </a:ext>
              </a:extLst>
            </p:cNvPr>
            <p:cNvCxnSpPr>
              <a:cxnSpLocks/>
            </p:cNvCxnSpPr>
            <p:nvPr/>
          </p:nvCxnSpPr>
          <p:spPr>
            <a:xfrm>
              <a:off x="247633" y="2052452"/>
              <a:ext cx="4158112" cy="0"/>
            </a:xfrm>
            <a:prstGeom prst="line">
              <a:avLst/>
            </a:prstGeom>
            <a:ln w="38100"/>
          </p:spPr>
          <p:style>
            <a:lnRef idx="3">
              <a:schemeClr val="accent2"/>
            </a:lnRef>
            <a:fillRef idx="0">
              <a:schemeClr val="accent2"/>
            </a:fillRef>
            <a:effectRef idx="2">
              <a:schemeClr val="accent2"/>
            </a:effectRef>
            <a:fontRef idx="minor">
              <a:schemeClr val="tx1"/>
            </a:fontRef>
          </p:style>
        </p:cxnSp>
      </p:grpSp>
      <p:cxnSp>
        <p:nvCxnSpPr>
          <p:cNvPr id="10" name="Connettore 1 9">
            <a:extLst>
              <a:ext uri="{FF2B5EF4-FFF2-40B4-BE49-F238E27FC236}">
                <a16:creationId xmlns:a16="http://schemas.microsoft.com/office/drawing/2014/main" id="{46BE90AE-DBEC-ED44-BD8A-544ADF8C842C}"/>
              </a:ext>
            </a:extLst>
          </p:cNvPr>
          <p:cNvCxnSpPr>
            <a:cxnSpLocks/>
          </p:cNvCxnSpPr>
          <p:nvPr/>
        </p:nvCxnSpPr>
        <p:spPr>
          <a:xfrm>
            <a:off x="4405745" y="3156857"/>
            <a:ext cx="679070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3" name="Connettore 1 12">
            <a:extLst>
              <a:ext uri="{FF2B5EF4-FFF2-40B4-BE49-F238E27FC236}">
                <a16:creationId xmlns:a16="http://schemas.microsoft.com/office/drawing/2014/main" id="{10FD7739-0B5D-F74F-B6D2-9CFD60945E63}"/>
              </a:ext>
            </a:extLst>
          </p:cNvPr>
          <p:cNvCxnSpPr>
            <a:cxnSpLocks/>
          </p:cNvCxnSpPr>
          <p:nvPr/>
        </p:nvCxnSpPr>
        <p:spPr>
          <a:xfrm>
            <a:off x="3808637" y="2604719"/>
            <a:ext cx="4361002" cy="0"/>
          </a:xfrm>
          <a:prstGeom prst="line">
            <a:avLst/>
          </a:prstGeom>
          <a:ln w="38100"/>
        </p:spPr>
        <p:style>
          <a:lnRef idx="3">
            <a:schemeClr val="accent2"/>
          </a:lnRef>
          <a:fillRef idx="0">
            <a:schemeClr val="accent2"/>
          </a:fillRef>
          <a:effectRef idx="2">
            <a:schemeClr val="accent2"/>
          </a:effectRef>
          <a:fontRef idx="minor">
            <a:schemeClr val="tx1"/>
          </a:fontRef>
        </p:style>
      </p:cxnSp>
      <p:grpSp>
        <p:nvGrpSpPr>
          <p:cNvPr id="15" name="Gruppo 14">
            <a:extLst>
              <a:ext uri="{FF2B5EF4-FFF2-40B4-BE49-F238E27FC236}">
                <a16:creationId xmlns:a16="http://schemas.microsoft.com/office/drawing/2014/main" id="{2C230425-5D5A-9D4E-97FA-2130A0030FB4}"/>
              </a:ext>
            </a:extLst>
          </p:cNvPr>
          <p:cNvGrpSpPr/>
          <p:nvPr/>
        </p:nvGrpSpPr>
        <p:grpSpPr>
          <a:xfrm>
            <a:off x="247633" y="4793705"/>
            <a:ext cx="11413938" cy="259278"/>
            <a:chOff x="247633" y="1793174"/>
            <a:chExt cx="11413938" cy="259278"/>
          </a:xfrm>
        </p:grpSpPr>
        <p:cxnSp>
          <p:nvCxnSpPr>
            <p:cNvPr id="16" name="Connettore 1 15">
              <a:extLst>
                <a:ext uri="{FF2B5EF4-FFF2-40B4-BE49-F238E27FC236}">
                  <a16:creationId xmlns:a16="http://schemas.microsoft.com/office/drawing/2014/main" id="{905C6B8F-5DBC-9D4E-9B4A-0A4CECBC00AB}"/>
                </a:ext>
              </a:extLst>
            </p:cNvPr>
            <p:cNvCxnSpPr>
              <a:cxnSpLocks/>
            </p:cNvCxnSpPr>
            <p:nvPr/>
          </p:nvCxnSpPr>
          <p:spPr>
            <a:xfrm>
              <a:off x="5989138" y="1793174"/>
              <a:ext cx="567243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7" name="Connettore 1 16">
              <a:extLst>
                <a:ext uri="{FF2B5EF4-FFF2-40B4-BE49-F238E27FC236}">
                  <a16:creationId xmlns:a16="http://schemas.microsoft.com/office/drawing/2014/main" id="{BD3DB56A-1AC4-C94A-BC40-E4B136FDFE07}"/>
                </a:ext>
              </a:extLst>
            </p:cNvPr>
            <p:cNvCxnSpPr>
              <a:cxnSpLocks/>
            </p:cNvCxnSpPr>
            <p:nvPr/>
          </p:nvCxnSpPr>
          <p:spPr>
            <a:xfrm>
              <a:off x="247633" y="2052452"/>
              <a:ext cx="7187488" cy="0"/>
            </a:xfrm>
            <a:prstGeom prst="line">
              <a:avLst/>
            </a:prstGeom>
            <a:ln w="38100"/>
          </p:spPr>
          <p:style>
            <a:lnRef idx="3">
              <a:schemeClr val="accent2"/>
            </a:lnRef>
            <a:fillRef idx="0">
              <a:schemeClr val="accent2"/>
            </a:fillRef>
            <a:effectRef idx="2">
              <a:schemeClr val="accent2"/>
            </a:effectRef>
            <a:fontRef idx="minor">
              <a:schemeClr val="tx1"/>
            </a:fontRef>
          </p:style>
        </p:cxnSp>
      </p:grpSp>
      <p:grpSp>
        <p:nvGrpSpPr>
          <p:cNvPr id="20" name="Gruppo 19">
            <a:extLst>
              <a:ext uri="{FF2B5EF4-FFF2-40B4-BE49-F238E27FC236}">
                <a16:creationId xmlns:a16="http://schemas.microsoft.com/office/drawing/2014/main" id="{CF80BA99-E559-A344-98D5-1AC66608E493}"/>
              </a:ext>
            </a:extLst>
          </p:cNvPr>
          <p:cNvGrpSpPr/>
          <p:nvPr/>
        </p:nvGrpSpPr>
        <p:grpSpPr>
          <a:xfrm>
            <a:off x="285010" y="5635101"/>
            <a:ext cx="11368968" cy="259278"/>
            <a:chOff x="247633" y="1823154"/>
            <a:chExt cx="11368968" cy="259278"/>
          </a:xfrm>
        </p:grpSpPr>
        <p:cxnSp>
          <p:nvCxnSpPr>
            <p:cNvPr id="21" name="Connettore 1 20">
              <a:extLst>
                <a:ext uri="{FF2B5EF4-FFF2-40B4-BE49-F238E27FC236}">
                  <a16:creationId xmlns:a16="http://schemas.microsoft.com/office/drawing/2014/main" id="{B341BA3C-A86A-4446-AB8D-C1160F710FA6}"/>
                </a:ext>
              </a:extLst>
            </p:cNvPr>
            <p:cNvCxnSpPr>
              <a:cxnSpLocks/>
            </p:cNvCxnSpPr>
            <p:nvPr/>
          </p:nvCxnSpPr>
          <p:spPr>
            <a:xfrm>
              <a:off x="6573286" y="1823154"/>
              <a:ext cx="5043315"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2" name="Connettore 1 21">
              <a:extLst>
                <a:ext uri="{FF2B5EF4-FFF2-40B4-BE49-F238E27FC236}">
                  <a16:creationId xmlns:a16="http://schemas.microsoft.com/office/drawing/2014/main" id="{17B1928A-D921-0C48-86D7-A8035BB5E330}"/>
                </a:ext>
              </a:extLst>
            </p:cNvPr>
            <p:cNvCxnSpPr>
              <a:cxnSpLocks/>
            </p:cNvCxnSpPr>
            <p:nvPr/>
          </p:nvCxnSpPr>
          <p:spPr>
            <a:xfrm>
              <a:off x="247633" y="2082432"/>
              <a:ext cx="10268065" cy="0"/>
            </a:xfrm>
            <a:prstGeom prst="line">
              <a:avLst/>
            </a:prstGeom>
            <a:ln w="38100"/>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248984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EF92F9-5E15-CA42-B5BC-D46770A9CAC0}"/>
              </a:ext>
            </a:extLst>
          </p:cNvPr>
          <p:cNvSpPr>
            <a:spLocks noGrp="1"/>
          </p:cNvSpPr>
          <p:nvPr>
            <p:ph type="title"/>
          </p:nvPr>
        </p:nvSpPr>
        <p:spPr>
          <a:xfrm>
            <a:off x="838200" y="140275"/>
            <a:ext cx="10515600" cy="1325563"/>
          </a:xfrm>
        </p:spPr>
        <p:txBody>
          <a:bodyPr/>
          <a:lstStyle/>
          <a:p>
            <a:pPr algn="ctr"/>
            <a:r>
              <a:rPr lang="it-IT" b="1" dirty="0" err="1"/>
              <a:t>Before</a:t>
            </a:r>
            <a:r>
              <a:rPr lang="it-IT" b="1" dirty="0"/>
              <a:t> Gruppo del Colore</a:t>
            </a:r>
          </a:p>
        </p:txBody>
      </p:sp>
      <p:sp>
        <p:nvSpPr>
          <p:cNvPr id="3" name="Segnaposto contenuto 2">
            <a:extLst>
              <a:ext uri="{FF2B5EF4-FFF2-40B4-BE49-F238E27FC236}">
                <a16:creationId xmlns:a16="http://schemas.microsoft.com/office/drawing/2014/main" id="{E15735A4-86AA-9F40-8E8D-F1C15F838866}"/>
              </a:ext>
            </a:extLst>
          </p:cNvPr>
          <p:cNvSpPr>
            <a:spLocks noGrp="1"/>
          </p:cNvSpPr>
          <p:nvPr>
            <p:ph idx="1"/>
          </p:nvPr>
        </p:nvSpPr>
        <p:spPr>
          <a:xfrm>
            <a:off x="838200" y="1480854"/>
            <a:ext cx="10515600" cy="4351338"/>
          </a:xfrm>
        </p:spPr>
        <p:txBody>
          <a:bodyPr/>
          <a:lstStyle/>
          <a:p>
            <a:pPr marL="0" indent="0">
              <a:buNone/>
            </a:pPr>
            <a:r>
              <a:rPr lang="it-IT" dirty="0"/>
              <a:t>1995–2004   </a:t>
            </a:r>
            <a:r>
              <a:rPr lang="it-IT" b="1" dirty="0"/>
              <a:t>SIOF</a:t>
            </a:r>
            <a:r>
              <a:rPr lang="it-IT" dirty="0"/>
              <a:t>   </a:t>
            </a:r>
            <a:r>
              <a:rPr lang="it-IT" dirty="0" err="1"/>
              <a:t>Working</a:t>
            </a:r>
            <a:r>
              <a:rPr lang="it-IT" dirty="0"/>
              <a:t> </a:t>
            </a:r>
            <a:r>
              <a:rPr lang="it-IT" dirty="0" err="1"/>
              <a:t>group</a:t>
            </a:r>
            <a:r>
              <a:rPr lang="it-IT" dirty="0"/>
              <a:t> in </a:t>
            </a:r>
            <a:r>
              <a:rPr lang="it-IT" dirty="0" err="1"/>
              <a:t>Colorimetry</a:t>
            </a:r>
            <a:r>
              <a:rPr lang="it-IT" dirty="0"/>
              <a:t> and </a:t>
            </a:r>
            <a:r>
              <a:rPr lang="it-IT" dirty="0" err="1"/>
              <a:t>Reflectoscopy</a:t>
            </a:r>
            <a:endParaRPr lang="it-IT" dirty="0"/>
          </a:p>
          <a:p>
            <a:pPr marL="0" indent="0">
              <a:buNone/>
            </a:pPr>
            <a:r>
              <a:rPr lang="it-IT" dirty="0"/>
              <a:t>			(Gruppo di lavoro in colorimetria e </a:t>
            </a:r>
            <a:r>
              <a:rPr lang="it-IT" dirty="0" err="1"/>
              <a:t>reflectoscopia</a:t>
            </a:r>
            <a:r>
              <a:rPr lang="it-IT" dirty="0"/>
              <a:t>)</a:t>
            </a:r>
          </a:p>
          <a:p>
            <a:pPr marL="0" indent="0">
              <a:buNone/>
            </a:pPr>
            <a:endParaRPr lang="it-IT" dirty="0"/>
          </a:p>
          <a:p>
            <a:pPr marL="0" indent="0">
              <a:buNone/>
            </a:pPr>
            <a:endParaRPr lang="it-IT" dirty="0"/>
          </a:p>
        </p:txBody>
      </p:sp>
      <p:pic>
        <p:nvPicPr>
          <p:cNvPr id="5" name="Immagine 4">
            <a:extLst>
              <a:ext uri="{FF2B5EF4-FFF2-40B4-BE49-F238E27FC236}">
                <a16:creationId xmlns:a16="http://schemas.microsoft.com/office/drawing/2014/main" id="{40A924A7-2FD6-AE40-844A-E86DEBF81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185" y="2988929"/>
            <a:ext cx="2288395" cy="3186644"/>
          </a:xfrm>
          <a:prstGeom prst="rect">
            <a:avLst/>
          </a:prstGeom>
        </p:spPr>
      </p:pic>
      <p:pic>
        <p:nvPicPr>
          <p:cNvPr id="9" name="Immagine 8">
            <a:extLst>
              <a:ext uri="{FF2B5EF4-FFF2-40B4-BE49-F238E27FC236}">
                <a16:creationId xmlns:a16="http://schemas.microsoft.com/office/drawing/2014/main" id="{ECE40DEF-B302-0B41-A360-0002F78BB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734" y="2988929"/>
            <a:ext cx="2541564" cy="3659208"/>
          </a:xfrm>
          <a:prstGeom prst="rect">
            <a:avLst/>
          </a:prstGeom>
        </p:spPr>
      </p:pic>
      <p:pic>
        <p:nvPicPr>
          <p:cNvPr id="11" name="Immagine 10">
            <a:extLst>
              <a:ext uri="{FF2B5EF4-FFF2-40B4-BE49-F238E27FC236}">
                <a16:creationId xmlns:a16="http://schemas.microsoft.com/office/drawing/2014/main" id="{715DE1C0-AF08-F647-971C-336BF1336F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6892" y="3023113"/>
            <a:ext cx="2549760" cy="3625024"/>
          </a:xfrm>
          <a:prstGeom prst="rect">
            <a:avLst/>
          </a:prstGeom>
        </p:spPr>
      </p:pic>
      <p:sp>
        <p:nvSpPr>
          <p:cNvPr id="12" name="Freccia destra 11">
            <a:extLst>
              <a:ext uri="{FF2B5EF4-FFF2-40B4-BE49-F238E27FC236}">
                <a16:creationId xmlns:a16="http://schemas.microsoft.com/office/drawing/2014/main" id="{8BB9A7B2-B305-6F4B-9268-60F5AFDB8C74}"/>
              </a:ext>
            </a:extLst>
          </p:cNvPr>
          <p:cNvSpPr/>
          <p:nvPr/>
        </p:nvSpPr>
        <p:spPr>
          <a:xfrm>
            <a:off x="420777" y="4310611"/>
            <a:ext cx="110822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6" name="Gruppo 5">
            <a:extLst>
              <a:ext uri="{FF2B5EF4-FFF2-40B4-BE49-F238E27FC236}">
                <a16:creationId xmlns:a16="http://schemas.microsoft.com/office/drawing/2014/main" id="{C8CFCB43-2695-B748-B23E-38C24AAF774D}"/>
              </a:ext>
            </a:extLst>
          </p:cNvPr>
          <p:cNvGrpSpPr/>
          <p:nvPr/>
        </p:nvGrpSpPr>
        <p:grpSpPr>
          <a:xfrm>
            <a:off x="3659803" y="4665976"/>
            <a:ext cx="1145327" cy="1045519"/>
            <a:chOff x="3659803" y="4665976"/>
            <a:chExt cx="1145327" cy="1045519"/>
          </a:xfrm>
        </p:grpSpPr>
        <p:sp>
          <p:nvSpPr>
            <p:cNvPr id="13" name="Freccia destra 12">
              <a:extLst>
                <a:ext uri="{FF2B5EF4-FFF2-40B4-BE49-F238E27FC236}">
                  <a16:creationId xmlns:a16="http://schemas.microsoft.com/office/drawing/2014/main" id="{8A4F259B-1DA5-D243-ABBE-A3AB17A62954}"/>
                </a:ext>
              </a:extLst>
            </p:cNvPr>
            <p:cNvSpPr/>
            <p:nvPr/>
          </p:nvSpPr>
          <p:spPr>
            <a:xfrm rot="10800000">
              <a:off x="3659803" y="4665976"/>
              <a:ext cx="110822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CasellaDiTesto 3">
              <a:extLst>
                <a:ext uri="{FF2B5EF4-FFF2-40B4-BE49-F238E27FC236}">
                  <a16:creationId xmlns:a16="http://schemas.microsoft.com/office/drawing/2014/main" id="{918CBE4F-CED6-4A48-9379-EA7D52E6B81D}"/>
                </a:ext>
              </a:extLst>
            </p:cNvPr>
            <p:cNvSpPr txBox="1"/>
            <p:nvPr/>
          </p:nvSpPr>
          <p:spPr>
            <a:xfrm>
              <a:off x="3896291" y="5126720"/>
              <a:ext cx="908839" cy="584775"/>
            </a:xfrm>
            <a:prstGeom prst="rect">
              <a:avLst/>
            </a:prstGeom>
            <a:noFill/>
          </p:spPr>
          <p:txBody>
            <a:bodyPr wrap="none" rtlCol="0">
              <a:spAutoFit/>
            </a:bodyPr>
            <a:lstStyle/>
            <a:p>
              <a:r>
                <a:rPr lang="it-IT" sz="3200" dirty="0"/>
                <a:t>IFAC</a:t>
              </a:r>
            </a:p>
          </p:txBody>
        </p:sp>
      </p:grpSp>
    </p:spTree>
    <p:extLst>
      <p:ext uri="{BB962C8B-B14F-4D97-AF65-F5344CB8AC3E}">
        <p14:creationId xmlns:p14="http://schemas.microsoft.com/office/powerpoint/2010/main" val="222867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B7E8DE5-7A1B-5843-A033-7B2629D1F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asellaDiTesto 4">
            <a:extLst>
              <a:ext uri="{FF2B5EF4-FFF2-40B4-BE49-F238E27FC236}">
                <a16:creationId xmlns:a16="http://schemas.microsoft.com/office/drawing/2014/main" id="{D130011D-0425-7741-8188-5E9474C80E6B}"/>
              </a:ext>
            </a:extLst>
          </p:cNvPr>
          <p:cNvSpPr txBox="1"/>
          <p:nvPr/>
        </p:nvSpPr>
        <p:spPr>
          <a:xfrm>
            <a:off x="9288380" y="697832"/>
            <a:ext cx="2775183" cy="523220"/>
          </a:xfrm>
          <a:prstGeom prst="rect">
            <a:avLst/>
          </a:prstGeom>
          <a:noFill/>
        </p:spPr>
        <p:txBody>
          <a:bodyPr wrap="none" rtlCol="0">
            <a:spAutoFit/>
          </a:bodyPr>
          <a:lstStyle/>
          <a:p>
            <a:r>
              <a:rPr lang="it-IT" sz="2800" dirty="0" err="1"/>
              <a:t>Congressino</a:t>
            </a:r>
            <a:r>
              <a:rPr lang="it-IT" sz="2800" dirty="0"/>
              <a:t> 2003</a:t>
            </a:r>
          </a:p>
        </p:txBody>
      </p:sp>
    </p:spTree>
    <p:extLst>
      <p:ext uri="{BB962C8B-B14F-4D97-AF65-F5344CB8AC3E}">
        <p14:creationId xmlns:p14="http://schemas.microsoft.com/office/powerpoint/2010/main" val="353800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C4CF831-8CBE-A149-AD78-DC89D1EBA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97042" y="360948"/>
            <a:ext cx="9144000" cy="6858000"/>
          </a:xfrm>
          <a:prstGeom prst="rect">
            <a:avLst/>
          </a:prstGeom>
        </p:spPr>
      </p:pic>
      <p:sp>
        <p:nvSpPr>
          <p:cNvPr id="5" name="CasellaDiTesto 4">
            <a:extLst>
              <a:ext uri="{FF2B5EF4-FFF2-40B4-BE49-F238E27FC236}">
                <a16:creationId xmlns:a16="http://schemas.microsoft.com/office/drawing/2014/main" id="{44FE4A9C-E3E3-0741-8D4E-C3A04804EEB6}"/>
              </a:ext>
            </a:extLst>
          </p:cNvPr>
          <p:cNvSpPr txBox="1"/>
          <p:nvPr/>
        </p:nvSpPr>
        <p:spPr>
          <a:xfrm>
            <a:off x="8494296" y="1239253"/>
            <a:ext cx="2775183" cy="523220"/>
          </a:xfrm>
          <a:prstGeom prst="rect">
            <a:avLst/>
          </a:prstGeom>
          <a:noFill/>
        </p:spPr>
        <p:txBody>
          <a:bodyPr wrap="none" rtlCol="0">
            <a:spAutoFit/>
          </a:bodyPr>
          <a:lstStyle/>
          <a:p>
            <a:r>
              <a:rPr lang="it-IT" sz="2800" dirty="0" err="1"/>
              <a:t>Congressino</a:t>
            </a:r>
            <a:r>
              <a:rPr lang="it-IT" sz="2800" dirty="0"/>
              <a:t> 2003</a:t>
            </a:r>
          </a:p>
        </p:txBody>
      </p:sp>
    </p:spTree>
    <p:extLst>
      <p:ext uri="{BB962C8B-B14F-4D97-AF65-F5344CB8AC3E}">
        <p14:creationId xmlns:p14="http://schemas.microsoft.com/office/powerpoint/2010/main" val="31891445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TotalTime>
  <Words>376</Words>
  <Application>Microsoft Macintosh PowerPoint</Application>
  <PresentationFormat>Widescreen</PresentationFormat>
  <Paragraphs>49</Paragraphs>
  <Slides>40</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40</vt:i4>
      </vt:variant>
    </vt:vector>
  </HeadingPairs>
  <TitlesOfParts>
    <vt:vector size="44" baseType="lpstr">
      <vt:lpstr>Arial</vt:lpstr>
      <vt:lpstr>Calibri</vt:lpstr>
      <vt:lpstr>Calibri Light</vt:lpstr>
      <vt:lpstr>Office Theme</vt:lpstr>
      <vt:lpstr>In Memory of Claudio Oleari</vt:lpstr>
      <vt:lpstr>CV</vt:lpstr>
      <vt:lpstr>Early interest and passions</vt:lpstr>
      <vt:lpstr>Presentazione standard di PowerPoint</vt:lpstr>
      <vt:lpstr>Memory Outline</vt:lpstr>
      <vt:lpstr>… Claudio’s words about the origins</vt:lpstr>
      <vt:lpstr>Before Gruppo del Colore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Gruppo del colore</vt:lpstr>
      <vt:lpstr>Pescara 2005</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Milano 2015</vt:lpstr>
      <vt:lpstr>Torino 2016</vt:lpstr>
      <vt:lpstr>Torino 2016</vt:lpstr>
      <vt:lpstr>Always gentle and polite</vt:lpstr>
      <vt:lpstr>A tradition from Claudio: his Christmas mail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Gabriele Simone</dc:creator>
  <cp:lastModifiedBy>Alessandro Rizzi</cp:lastModifiedBy>
  <cp:revision>51</cp:revision>
  <dcterms:created xsi:type="dcterms:W3CDTF">2018-07-17T09:44:26Z</dcterms:created>
  <dcterms:modified xsi:type="dcterms:W3CDTF">2018-09-10T22:07:07Z</dcterms:modified>
</cp:coreProperties>
</file>